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9144000"/>
  <p:notesSz cx="6858000" cy="9144000"/>
  <p:embeddedFontLst>
    <p:embeddedFont>
      <p:font typeface="Libre Baskerville"/>
      <p:regular r:id="rId42"/>
      <p:bold r:id="rId43"/>
      <p:italic r:id="rId44"/>
    </p:embeddedFont>
    <p:embeddedFont>
      <p:font typeface="Arial Black"/>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LibreBaskerville-regular.fntdata"/><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LibreBaskerville-italic.fntdata"/><Relationship Id="rId21" Type="http://schemas.openxmlformats.org/officeDocument/2006/relationships/slide" Target="slides/slide17.xml"/><Relationship Id="rId43" Type="http://schemas.openxmlformats.org/officeDocument/2006/relationships/font" Target="fonts/LibreBaskerville-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8" name="Shape 2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0" name="Shape 2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5" name="Shape 2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1" name="Shape 2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7" name="Shape 2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3" name="Shape 2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9" name="Shape 1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5" name="Shape 2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1" name="Shape 3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0" name="Shape 3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33" name="Shape 3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1" name="Shape 3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49" name="Shape 34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56" name="Shape 35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1" name="Shape 361"/>
        <p:cNvGrpSpPr/>
        <p:nvPr/>
      </p:nvGrpSpPr>
      <p:grpSpPr>
        <a:xfrm>
          <a:off x="0" y="0"/>
          <a:ext cx="0" cy="0"/>
          <a:chOff x="0" y="0"/>
          <a:chExt cx="0" cy="0"/>
        </a:xfrm>
      </p:grpSpPr>
      <p:sp>
        <p:nvSpPr>
          <p:cNvPr id="362" name="Shape 362"/>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63" name="Shape 36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9" name="Shape 369"/>
        <p:cNvGrpSpPr/>
        <p:nvPr/>
      </p:nvGrpSpPr>
      <p:grpSpPr>
        <a:xfrm>
          <a:off x="0" y="0"/>
          <a:ext cx="0" cy="0"/>
          <a:chOff x="0" y="0"/>
          <a:chExt cx="0" cy="0"/>
        </a:xfrm>
      </p:grpSpPr>
      <p:sp>
        <p:nvSpPr>
          <p:cNvPr id="370" name="Shape 3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1" name="Shape 3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7" name="Shape 387"/>
        <p:cNvGrpSpPr/>
        <p:nvPr/>
      </p:nvGrpSpPr>
      <p:grpSpPr>
        <a:xfrm>
          <a:off x="0" y="0"/>
          <a:ext cx="0" cy="0"/>
          <a:chOff x="0" y="0"/>
          <a:chExt cx="0" cy="0"/>
        </a:xfrm>
      </p:grpSpPr>
      <p:sp>
        <p:nvSpPr>
          <p:cNvPr id="388" name="Shape 3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9" name="Shape 3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3" name="Shape 393"/>
        <p:cNvGrpSpPr/>
        <p:nvPr/>
      </p:nvGrpSpPr>
      <p:grpSpPr>
        <a:xfrm>
          <a:off x="0" y="0"/>
          <a:ext cx="0" cy="0"/>
          <a:chOff x="0" y="0"/>
          <a:chExt cx="0" cy="0"/>
        </a:xfrm>
      </p:grpSpPr>
      <p:sp>
        <p:nvSpPr>
          <p:cNvPr id="394" name="Shape 3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5" name="Shape 3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1" name="Shape 4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08" name="Shape 4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20" name="Shape 4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7" name="Shape 1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6" name="Shape 18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7467600" cy="11430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0"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0" name="Shape 20"/>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400" u="none" cap="none" strike="noStrike">
                <a:solidFill>
                  <a:srgbClr val="FFFFFF"/>
                </a:solidFill>
                <a:latin typeface="Libre Baskerville"/>
                <a:ea typeface="Libre Baskerville"/>
                <a:cs typeface="Libre Baskerville"/>
                <a:sym typeface="Libre Baskerville"/>
              </a:rPr>
              <a:t>‹#›</a:t>
            </a:fld>
          </a:p>
        </p:txBody>
      </p:sp>
      <p:sp>
        <p:nvSpPr>
          <p:cNvPr id="21" name="Shape 21"/>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120" name="Shape 120"/>
        <p:cNvGrpSpPr/>
        <p:nvPr/>
      </p:nvGrpSpPr>
      <p:grpSpPr>
        <a:xfrm>
          <a:off x="0" y="0"/>
          <a:ext cx="0" cy="0"/>
          <a:chOff x="0" y="0"/>
          <a:chExt cx="0" cy="0"/>
        </a:xfrm>
      </p:grpSpPr>
      <p:sp>
        <p:nvSpPr>
          <p:cNvPr id="121" name="Shape 121"/>
          <p:cNvSpPr txBox="1"/>
          <p:nvPr>
            <p:ph type="title"/>
          </p:nvPr>
        </p:nvSpPr>
        <p:spPr>
          <a:xfrm>
            <a:off x="457200" y="274637"/>
            <a:ext cx="7467600" cy="11430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0"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2" name="Shape 122"/>
          <p:cNvSpPr txBox="1"/>
          <p:nvPr>
            <p:ph idx="1" type="body"/>
          </p:nvPr>
        </p:nvSpPr>
        <p:spPr>
          <a:xfrm rot="5400000">
            <a:off x="1754123" y="303275"/>
            <a:ext cx="4873751" cy="7467600"/>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123" name="Shape 123"/>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4" name="Shape 124"/>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25" name="Shape 125"/>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400">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126" name="Shape 126"/>
        <p:cNvGrpSpPr/>
        <p:nvPr/>
      </p:nvGrpSpPr>
      <p:grpSpPr>
        <a:xfrm>
          <a:off x="0" y="0"/>
          <a:ext cx="0" cy="0"/>
          <a:chOff x="0" y="0"/>
          <a:chExt cx="0" cy="0"/>
        </a:xfrm>
      </p:grpSpPr>
      <p:sp>
        <p:nvSpPr>
          <p:cNvPr id="127" name="Shape 127"/>
          <p:cNvSpPr txBox="1"/>
          <p:nvPr>
            <p:ph type="title"/>
          </p:nvPr>
        </p:nvSpPr>
        <p:spPr>
          <a:xfrm rot="5400000">
            <a:off x="4541837" y="2362201"/>
            <a:ext cx="5851525" cy="1676399"/>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0"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8" name="Shape 128"/>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129" name="Shape 129"/>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0" name="Shape 130"/>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31" name="Shape 131"/>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400">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22" name="Shape 22"/>
        <p:cNvGrpSpPr/>
        <p:nvPr/>
      </p:nvGrpSpPr>
      <p:grpSpPr>
        <a:xfrm>
          <a:off x="0" y="0"/>
          <a:ext cx="0" cy="0"/>
          <a:chOff x="0" y="0"/>
          <a:chExt cx="0" cy="0"/>
        </a:xfrm>
      </p:grpSpPr>
      <p:sp>
        <p:nvSpPr>
          <p:cNvPr id="23" name="Shape 23"/>
          <p:cNvSpPr txBox="1"/>
          <p:nvPr>
            <p:ph type="title"/>
          </p:nvPr>
        </p:nvSpPr>
        <p:spPr>
          <a:xfrm>
            <a:off x="457200" y="274637"/>
            <a:ext cx="7467600" cy="11430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0"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 name="Shape 24"/>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5" name="Shape 25"/>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26" name="Shape 26"/>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400" u="none" cap="none" strike="noStrike">
                <a:solidFill>
                  <a:srgbClr val="FFFFFF"/>
                </a:solidFill>
                <a:latin typeface="Libre Baskerville"/>
                <a:ea typeface="Libre Baskerville"/>
                <a:cs typeface="Libre Baskerville"/>
                <a:sym typeface="Libre Baskerville"/>
              </a:rPr>
              <a:t>‹#›</a:t>
            </a:fld>
          </a:p>
        </p:txBody>
      </p:sp>
      <p:sp>
        <p:nvSpPr>
          <p:cNvPr id="27" name="Shape 27"/>
          <p:cNvSpPr txBox="1"/>
          <p:nvPr>
            <p:ph idx="1" type="body"/>
          </p:nvPr>
        </p:nvSpPr>
        <p:spPr>
          <a:xfrm>
            <a:off x="457200" y="1600200"/>
            <a:ext cx="3657600" cy="4572000"/>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28" name="Shape 28"/>
          <p:cNvSpPr txBox="1"/>
          <p:nvPr>
            <p:ph idx="2" type="body"/>
          </p:nvPr>
        </p:nvSpPr>
        <p:spPr>
          <a:xfrm>
            <a:off x="4270248" y="1600200"/>
            <a:ext cx="3657600" cy="4572000"/>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bg>
      <p:bgPr>
        <a:solidFill>
          <a:schemeClr val="lt1"/>
        </a:solidFill>
      </p:bgPr>
    </p:bg>
    <p:spTree>
      <p:nvGrpSpPr>
        <p:cNvPr id="29" name="Shape 29"/>
        <p:cNvGrpSpPr/>
        <p:nvPr/>
      </p:nvGrpSpPr>
      <p:grpSpPr>
        <a:xfrm>
          <a:off x="0" y="0"/>
          <a:ext cx="0" cy="0"/>
          <a:chOff x="0" y="0"/>
          <a:chExt cx="0" cy="0"/>
        </a:xfrm>
      </p:grpSpPr>
      <p:sp>
        <p:nvSpPr>
          <p:cNvPr id="30" name="Shape 30"/>
          <p:cNvSpPr txBox="1"/>
          <p:nvPr>
            <p:ph type="ctrTitle"/>
          </p:nvPr>
        </p:nvSpPr>
        <p:spPr>
          <a:xfrm>
            <a:off x="2286000" y="3124200"/>
            <a:ext cx="6172199" cy="1894361"/>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1"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subTitle"/>
          </p:nvPr>
        </p:nvSpPr>
        <p:spPr>
          <a:xfrm>
            <a:off x="2286000" y="5003321"/>
            <a:ext cx="6172199" cy="1371599"/>
          </a:xfrm>
          <a:prstGeom prst="rect">
            <a:avLst/>
          </a:prstGeom>
          <a:noFill/>
          <a:ln>
            <a:noFill/>
          </a:ln>
        </p:spPr>
        <p:txBody>
          <a:bodyPr anchorCtr="0" anchor="t" bIns="91425" lIns="91425" rIns="91425" tIns="91425"/>
          <a:lstStyle>
            <a:lvl1pPr indent="0" lvl="0" marL="0" marR="0" rtl="0" algn="l">
              <a:spcBef>
                <a:spcPts val="600"/>
              </a:spcBef>
              <a:buClr>
                <a:schemeClr val="accent1"/>
              </a:buClr>
              <a:buFont typeface="Noto Sans Symbols"/>
              <a:buNone/>
              <a:defRPr b="1" i="0" sz="1800" u="none" cap="none" strike="noStrike">
                <a:solidFill>
                  <a:schemeClr val="dk2"/>
                </a:solidFill>
                <a:latin typeface="Libre Baskerville"/>
                <a:ea typeface="Libre Baskerville"/>
                <a:cs typeface="Libre Baskerville"/>
                <a:sym typeface="Libre Baskerville"/>
              </a:defRPr>
            </a:lvl1pPr>
            <a:lvl2pPr indent="0" lvl="1" marL="457200" marR="0" rtl="0" algn="ctr">
              <a:spcBef>
                <a:spcPts val="420"/>
              </a:spcBef>
              <a:buClr>
                <a:schemeClr val="accent1"/>
              </a:buClr>
              <a:buFont typeface="Noto Sans Symbols"/>
              <a:buNone/>
              <a:defRPr b="0" i="0" sz="2100" u="none" cap="none" strike="noStrike">
                <a:solidFill>
                  <a:schemeClr val="dk1"/>
                </a:solidFill>
                <a:latin typeface="Libre Baskerville"/>
                <a:ea typeface="Libre Baskerville"/>
                <a:cs typeface="Libre Baskerville"/>
                <a:sym typeface="Libre Baskerville"/>
              </a:defRPr>
            </a:lvl2pPr>
            <a:lvl3pPr indent="0" lvl="2" marL="914400" marR="0" rtl="0" algn="ctr">
              <a:spcBef>
                <a:spcPts val="360"/>
              </a:spcBef>
              <a:buClr>
                <a:srgbClr val="DE7530"/>
              </a:buClr>
              <a:buFont typeface="Noto Sans Symbols"/>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ctr">
              <a:spcBef>
                <a:spcPts val="360"/>
              </a:spcBef>
              <a:buClr>
                <a:srgbClr val="FEC2AC"/>
              </a:buClr>
              <a:buFont typeface="Noto Sans Symbols"/>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ctr">
              <a:spcBef>
                <a:spcPts val="320"/>
              </a:spcBef>
              <a:buClr>
                <a:srgbClr val="BBC9E9"/>
              </a:buClr>
              <a:buFont typeface="Noto Sans Symbols"/>
              <a:buNone/>
              <a:defRPr b="0" i="0" sz="1600" u="none" cap="none" strike="noStrike">
                <a:solidFill>
                  <a:schemeClr val="dk1"/>
                </a:solidFill>
                <a:latin typeface="Libre Baskerville"/>
                <a:ea typeface="Libre Baskerville"/>
                <a:cs typeface="Libre Baskerville"/>
                <a:sym typeface="Libre Baskerville"/>
              </a:defRPr>
            </a:lvl5pPr>
            <a:lvl6pPr indent="0" lvl="5" marL="2286000" marR="0" rtl="0" algn="ctr">
              <a:spcBef>
                <a:spcPts val="320"/>
              </a:spcBef>
              <a:buClr>
                <a:schemeClr val="accent1"/>
              </a:buClr>
              <a:buFont typeface="Libre Baskerville"/>
              <a:buNone/>
              <a:defRPr b="0" i="0" sz="1600" u="none" cap="none" strike="noStrike">
                <a:solidFill>
                  <a:schemeClr val="dk2"/>
                </a:solidFill>
                <a:latin typeface="Libre Baskerville"/>
                <a:ea typeface="Libre Baskerville"/>
                <a:cs typeface="Libre Baskerville"/>
                <a:sym typeface="Libre Baskerville"/>
              </a:defRPr>
            </a:lvl6pPr>
            <a:lvl7pPr indent="0" lvl="6" marL="2743200" marR="0" rtl="0" algn="ctr">
              <a:spcBef>
                <a:spcPts val="280"/>
              </a:spcBef>
              <a:buClr>
                <a:srgbClr val="FEC2AC"/>
              </a:buClr>
              <a:buFont typeface="Noto Sans Symbols"/>
              <a:buNone/>
              <a:defRPr b="0" i="0" sz="1400" u="none" cap="none" strike="noStrike">
                <a:solidFill>
                  <a:schemeClr val="dk2"/>
                </a:solidFill>
                <a:latin typeface="Libre Baskerville"/>
                <a:ea typeface="Libre Baskerville"/>
                <a:cs typeface="Libre Baskerville"/>
                <a:sym typeface="Libre Baskerville"/>
              </a:defRPr>
            </a:lvl7pPr>
            <a:lvl8pPr indent="0" lvl="7" marL="3200400" marR="0" rtl="0" algn="ctr">
              <a:spcBef>
                <a:spcPts val="280"/>
              </a:spcBef>
              <a:buClr>
                <a:schemeClr val="accent2"/>
              </a:buClr>
              <a:buFont typeface="Libre Baskerville"/>
              <a:buNone/>
              <a:defRPr b="0" i="0" sz="1400" u="none" cap="small" strike="noStrike">
                <a:solidFill>
                  <a:schemeClr val="dk2"/>
                </a:solidFill>
                <a:latin typeface="Libre Baskerville"/>
                <a:ea typeface="Libre Baskerville"/>
                <a:cs typeface="Libre Baskerville"/>
                <a:sym typeface="Libre Baskerville"/>
              </a:defRPr>
            </a:lvl8pPr>
            <a:lvl9pPr indent="0" lvl="8" marL="3657600" marR="0" rtl="0" algn="ctr">
              <a:spcBef>
                <a:spcPts val="280"/>
              </a:spcBef>
              <a:buClr>
                <a:srgbClr val="DE7530"/>
              </a:buClr>
              <a:buFont typeface="Libre Baskerville"/>
              <a:buNone/>
              <a:defRPr b="0" i="0" sz="1400" u="none" cap="none" strike="noStrike">
                <a:solidFill>
                  <a:schemeClr val="dk2"/>
                </a:solidFill>
                <a:latin typeface="Libre Baskerville"/>
                <a:ea typeface="Libre Baskerville"/>
                <a:cs typeface="Libre Baskerville"/>
                <a:sym typeface="Libre Baskerville"/>
              </a:defRPr>
            </a:lvl9pPr>
          </a:lstStyle>
          <a:p/>
        </p:txBody>
      </p:sp>
      <p:sp>
        <p:nvSpPr>
          <p:cNvPr id="32" name="Shape 32"/>
          <p:cNvSpPr txBox="1"/>
          <p:nvPr>
            <p:ph idx="10" type="dt"/>
          </p:nvPr>
        </p:nvSpPr>
        <p:spPr>
          <a:xfrm rot="5400000">
            <a:off x="7764621" y="1174097"/>
            <a:ext cx="2286000" cy="381000"/>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3" name="Shape 33"/>
          <p:cNvSpPr txBox="1"/>
          <p:nvPr>
            <p:ph idx="11" type="ftr"/>
          </p:nvPr>
        </p:nvSpPr>
        <p:spPr>
          <a:xfrm rot="5400000">
            <a:off x="7077268" y="4181668"/>
            <a:ext cx="3657600" cy="384047"/>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34" name="Shape 34"/>
          <p:cNvSpPr/>
          <p:nvPr/>
        </p:nvSpPr>
        <p:spPr>
          <a:xfrm>
            <a:off x="381000" y="0"/>
            <a:ext cx="609599" cy="6858000"/>
          </a:xfrm>
          <a:prstGeom prst="rect">
            <a:avLst/>
          </a:prstGeom>
          <a:solidFill>
            <a:srgbClr val="FEC2AC">
              <a:alpha val="53725"/>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5" name="Shape 35"/>
          <p:cNvSpPr/>
          <p:nvPr/>
        </p:nvSpPr>
        <p:spPr>
          <a:xfrm>
            <a:off x="276336" y="0"/>
            <a:ext cx="104663" cy="6858000"/>
          </a:xfrm>
          <a:prstGeom prst="rect">
            <a:avLst/>
          </a:prstGeom>
          <a:solidFill>
            <a:srgbClr val="FFD8CC">
              <a:alpha val="35686"/>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6" name="Shape 36"/>
          <p:cNvSpPr/>
          <p:nvPr/>
        </p:nvSpPr>
        <p:spPr>
          <a:xfrm>
            <a:off x="990600" y="0"/>
            <a:ext cx="181871" cy="6858000"/>
          </a:xfrm>
          <a:prstGeom prst="rect">
            <a:avLst/>
          </a:prstGeom>
          <a:solidFill>
            <a:srgbClr val="FFD8CC">
              <a:alpha val="69803"/>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37" name="Shape 37"/>
          <p:cNvSpPr/>
          <p:nvPr/>
        </p:nvSpPr>
        <p:spPr>
          <a:xfrm>
            <a:off x="1141320" y="0"/>
            <a:ext cx="230280" cy="6858000"/>
          </a:xfrm>
          <a:prstGeom prst="rect">
            <a:avLst/>
          </a:prstGeom>
          <a:solidFill>
            <a:srgbClr val="FFEDE7">
              <a:alpha val="70980"/>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cxnSp>
        <p:nvCxnSpPr>
          <p:cNvPr id="38" name="Shape 38"/>
          <p:cNvCxnSpPr/>
          <p:nvPr/>
        </p:nvCxnSpPr>
        <p:spPr>
          <a:xfrm>
            <a:off x="106343" y="0"/>
            <a:ext cx="0" cy="6858000"/>
          </a:xfrm>
          <a:prstGeom prst="straightConnector1">
            <a:avLst/>
          </a:prstGeom>
          <a:noFill/>
          <a:ln cap="flat" cmpd="sng" w="57150">
            <a:solidFill>
              <a:srgbClr val="FEC2AC">
                <a:alpha val="72941"/>
              </a:srgbClr>
            </a:solidFill>
            <a:prstDash val="solid"/>
            <a:round/>
            <a:headEnd len="med" w="med" type="none"/>
            <a:tailEnd len="med" w="med" type="none"/>
          </a:ln>
        </p:spPr>
      </p:cxnSp>
      <p:cxnSp>
        <p:nvCxnSpPr>
          <p:cNvPr id="39" name="Shape 39"/>
          <p:cNvCxnSpPr/>
          <p:nvPr/>
        </p:nvCxnSpPr>
        <p:spPr>
          <a:xfrm>
            <a:off x="914400" y="0"/>
            <a:ext cx="0" cy="6858000"/>
          </a:xfrm>
          <a:prstGeom prst="straightConnector1">
            <a:avLst/>
          </a:prstGeom>
          <a:noFill/>
          <a:ln cap="flat" cmpd="sng" w="57150">
            <a:solidFill>
              <a:srgbClr val="FFEDE7">
                <a:alpha val="82745"/>
              </a:srgbClr>
            </a:solidFill>
            <a:prstDash val="solid"/>
            <a:round/>
            <a:headEnd len="med" w="med" type="none"/>
            <a:tailEnd len="med" w="med" type="none"/>
          </a:ln>
        </p:spPr>
      </p:cxnSp>
      <p:cxnSp>
        <p:nvCxnSpPr>
          <p:cNvPr id="40" name="Shape 40"/>
          <p:cNvCxnSpPr/>
          <p:nvPr/>
        </p:nvCxnSpPr>
        <p:spPr>
          <a:xfrm>
            <a:off x="854112" y="0"/>
            <a:ext cx="0" cy="6858000"/>
          </a:xfrm>
          <a:prstGeom prst="straightConnector1">
            <a:avLst/>
          </a:prstGeom>
          <a:noFill/>
          <a:ln cap="flat" cmpd="sng" w="57150">
            <a:solidFill>
              <a:srgbClr val="FEC2AC"/>
            </a:solidFill>
            <a:prstDash val="solid"/>
            <a:round/>
            <a:headEnd len="med" w="med" type="none"/>
            <a:tailEnd len="med" w="med" type="none"/>
          </a:ln>
        </p:spPr>
      </p:cxnSp>
      <p:cxnSp>
        <p:nvCxnSpPr>
          <p:cNvPr id="41" name="Shape 41"/>
          <p:cNvCxnSpPr/>
          <p:nvPr/>
        </p:nvCxnSpPr>
        <p:spPr>
          <a:xfrm>
            <a:off x="1726640" y="0"/>
            <a:ext cx="0" cy="6858000"/>
          </a:xfrm>
          <a:prstGeom prst="straightConnector1">
            <a:avLst/>
          </a:prstGeom>
          <a:noFill/>
          <a:ln cap="flat" cmpd="sng" w="28575">
            <a:solidFill>
              <a:srgbClr val="FEC2AC">
                <a:alpha val="81960"/>
              </a:srgbClr>
            </a:solidFill>
            <a:prstDash val="solid"/>
            <a:round/>
            <a:headEnd len="med" w="med" type="none"/>
            <a:tailEnd len="med" w="med" type="none"/>
          </a:ln>
        </p:spPr>
      </p:cxnSp>
      <p:cxnSp>
        <p:nvCxnSpPr>
          <p:cNvPr id="42" name="Shape 42"/>
          <p:cNvCxnSpPr/>
          <p:nvPr/>
        </p:nvCxnSpPr>
        <p:spPr>
          <a:xfrm>
            <a:off x="1066800" y="0"/>
            <a:ext cx="0" cy="6858000"/>
          </a:xfrm>
          <a:prstGeom prst="straightConnector1">
            <a:avLst/>
          </a:prstGeom>
          <a:noFill/>
          <a:ln cap="flat" cmpd="sng" w="9525">
            <a:solidFill>
              <a:srgbClr val="FEC2AC"/>
            </a:solidFill>
            <a:prstDash val="solid"/>
            <a:round/>
            <a:headEnd len="med" w="med" type="none"/>
            <a:tailEnd len="med" w="med" type="none"/>
          </a:ln>
        </p:spPr>
      </p:cxnSp>
      <p:cxnSp>
        <p:nvCxnSpPr>
          <p:cNvPr id="43" name="Shape 43"/>
          <p:cNvCxnSpPr/>
          <p:nvPr/>
        </p:nvCxnSpPr>
        <p:spPr>
          <a:xfrm>
            <a:off x="9113856" y="0"/>
            <a:ext cx="0" cy="6858000"/>
          </a:xfrm>
          <a:prstGeom prst="straightConnector1">
            <a:avLst/>
          </a:prstGeom>
          <a:noFill/>
          <a:ln cap="flat" cmpd="thickThin" w="57150">
            <a:solidFill>
              <a:srgbClr val="FEC2AC"/>
            </a:solidFill>
            <a:prstDash val="solid"/>
            <a:round/>
            <a:headEnd len="med" w="med" type="none"/>
            <a:tailEnd len="med" w="med" type="none"/>
          </a:ln>
        </p:spPr>
      </p:cxnSp>
      <p:sp>
        <p:nvSpPr>
          <p:cNvPr id="44" name="Shape 44"/>
          <p:cNvSpPr/>
          <p:nvPr/>
        </p:nvSpPr>
        <p:spPr>
          <a:xfrm>
            <a:off x="1219200" y="0"/>
            <a:ext cx="76199" cy="6858000"/>
          </a:xfrm>
          <a:prstGeom prst="rect">
            <a:avLst/>
          </a:prstGeom>
          <a:solidFill>
            <a:srgbClr val="FEC2AC">
              <a:alpha val="50980"/>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5" name="Shape 45"/>
          <p:cNvSpPr/>
          <p:nvPr/>
        </p:nvSpPr>
        <p:spPr>
          <a:xfrm>
            <a:off x="609600" y="3429000"/>
            <a:ext cx="1295400" cy="1295400"/>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6" name="Shape 46"/>
          <p:cNvSpPr/>
          <p:nvPr/>
        </p:nvSpPr>
        <p:spPr>
          <a:xfrm>
            <a:off x="1309632" y="4866751"/>
            <a:ext cx="641424" cy="641424"/>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7" name="Shape 47"/>
          <p:cNvSpPr/>
          <p:nvPr/>
        </p:nvSpPr>
        <p:spPr>
          <a:xfrm>
            <a:off x="1091079" y="5500632"/>
            <a:ext cx="137159" cy="1371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8" name="Shape 48"/>
          <p:cNvSpPr/>
          <p:nvPr/>
        </p:nvSpPr>
        <p:spPr>
          <a:xfrm>
            <a:off x="1664208" y="5788151"/>
            <a:ext cx="274319" cy="27431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49" name="Shape 49"/>
          <p:cNvSpPr/>
          <p:nvPr/>
        </p:nvSpPr>
        <p:spPr>
          <a:xfrm>
            <a:off x="1905000" y="4495800"/>
            <a:ext cx="365759" cy="3657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50" name="Shape 50"/>
          <p:cNvSpPr txBox="1"/>
          <p:nvPr>
            <p:ph idx="12" type="sldNum"/>
          </p:nvPr>
        </p:nvSpPr>
        <p:spPr>
          <a:xfrm>
            <a:off x="1325544" y="4928701"/>
            <a:ext cx="609599" cy="51752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400" u="none" cap="none" strike="noStrike">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7467600" cy="11430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0"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3" name="Shape 53"/>
          <p:cNvSpPr txBox="1"/>
          <p:nvPr>
            <p:ph idx="1" type="body"/>
          </p:nvPr>
        </p:nvSpPr>
        <p:spPr>
          <a:xfrm>
            <a:off x="457200" y="1600200"/>
            <a:ext cx="7467600" cy="4873751"/>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54" name="Shape 54"/>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55" name="Shape 55"/>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400" u="none" cap="none" strike="noStrike">
                <a:solidFill>
                  <a:srgbClr val="FFFFFF"/>
                </a:solidFill>
                <a:latin typeface="Libre Baskerville"/>
                <a:ea typeface="Libre Baskerville"/>
                <a:cs typeface="Libre Baskerville"/>
                <a:sym typeface="Libre Baskerville"/>
              </a:rPr>
              <a:t>‹#›</a:t>
            </a:fld>
          </a:p>
        </p:txBody>
      </p:sp>
      <p:sp>
        <p:nvSpPr>
          <p:cNvPr id="56" name="Shape 56"/>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57" name="Shape 57"/>
        <p:cNvGrpSpPr/>
        <p:nvPr/>
      </p:nvGrpSpPr>
      <p:grpSpPr>
        <a:xfrm>
          <a:off x="0" y="0"/>
          <a:ext cx="0" cy="0"/>
          <a:chOff x="0" y="0"/>
          <a:chExt cx="0" cy="0"/>
        </a:xfrm>
      </p:grpSpPr>
      <p:sp>
        <p:nvSpPr>
          <p:cNvPr id="58" name="Shape 58"/>
          <p:cNvSpPr txBox="1"/>
          <p:nvPr>
            <p:ph type="title"/>
          </p:nvPr>
        </p:nvSpPr>
        <p:spPr>
          <a:xfrm>
            <a:off x="457200" y="273050"/>
            <a:ext cx="7543800" cy="11430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0"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9" name="Shape 59"/>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0" name="Shape 60"/>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61" name="Shape 61"/>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400" u="none" cap="none" strike="noStrike">
                <a:solidFill>
                  <a:srgbClr val="FFFFFF"/>
                </a:solidFill>
                <a:latin typeface="Libre Baskerville"/>
                <a:ea typeface="Libre Baskerville"/>
                <a:cs typeface="Libre Baskerville"/>
                <a:sym typeface="Libre Baskerville"/>
              </a:rPr>
              <a:t>‹#›</a:t>
            </a:fld>
          </a:p>
        </p:txBody>
      </p:sp>
      <p:sp>
        <p:nvSpPr>
          <p:cNvPr id="62" name="Shape 62"/>
          <p:cNvSpPr txBox="1"/>
          <p:nvPr>
            <p:ph idx="1" type="body"/>
          </p:nvPr>
        </p:nvSpPr>
        <p:spPr>
          <a:xfrm>
            <a:off x="457200" y="2362200"/>
            <a:ext cx="3657600" cy="3886200"/>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63" name="Shape 63"/>
          <p:cNvSpPr txBox="1"/>
          <p:nvPr>
            <p:ph idx="2" type="body"/>
          </p:nvPr>
        </p:nvSpPr>
        <p:spPr>
          <a:xfrm>
            <a:off x="4371975" y="2362200"/>
            <a:ext cx="3657600" cy="3886200"/>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64" name="Shape 64"/>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91425" lIns="91425" rIns="91425" tIns="91425"/>
          <a:lstStyle>
            <a:lvl1pPr indent="0" lvl="0" marL="0" marR="0" rtl="0" algn="l">
              <a:spcBef>
                <a:spcPts val="600"/>
              </a:spcBef>
              <a:buClr>
                <a:schemeClr val="accent1"/>
              </a:buClr>
              <a:buFont typeface="Noto Sans Symbols"/>
              <a:buNone/>
              <a:defRPr b="1" i="0" sz="2000" u="none" cap="none" strike="noStrike">
                <a:solidFill>
                  <a:srgbClr val="FFFFFF"/>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65" name="Shape 65"/>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91425" lIns="91425" rIns="91425" tIns="91425"/>
          <a:lstStyle>
            <a:lvl1pPr indent="0" lvl="0" marL="0" marR="0" rtl="0" algn="l">
              <a:spcBef>
                <a:spcPts val="600"/>
              </a:spcBef>
              <a:buClr>
                <a:schemeClr val="accent1"/>
              </a:buClr>
              <a:buFont typeface="Noto Sans Symbols"/>
              <a:buNone/>
              <a:defRPr b="1" i="0" sz="2000" u="none" cap="none" strike="noStrike">
                <a:solidFill>
                  <a:srgbClr val="FFFFFF"/>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bg>
      <p:bgPr>
        <a:solidFill>
          <a:schemeClr val="dk2"/>
        </a:solidFill>
      </p:bgPr>
    </p:bg>
    <p:spTree>
      <p:nvGrpSpPr>
        <p:cNvPr id="66" name="Shape 66"/>
        <p:cNvGrpSpPr/>
        <p:nvPr/>
      </p:nvGrpSpPr>
      <p:grpSpPr>
        <a:xfrm>
          <a:off x="0" y="0"/>
          <a:ext cx="0" cy="0"/>
          <a:chOff x="0" y="0"/>
          <a:chExt cx="0" cy="0"/>
        </a:xfrm>
      </p:grpSpPr>
      <p:sp>
        <p:nvSpPr>
          <p:cNvPr id="67" name="Shape 67"/>
          <p:cNvSpPr txBox="1"/>
          <p:nvPr>
            <p:ph type="title"/>
          </p:nvPr>
        </p:nvSpPr>
        <p:spPr>
          <a:xfrm>
            <a:off x="2286000" y="2895600"/>
            <a:ext cx="6172199" cy="2053590"/>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Libre Baskerville"/>
              <a:buNone/>
              <a:defRPr b="1" i="0" sz="3000" u="none" cap="small" strike="noStrike">
                <a:solidFill>
                  <a:schemeClr val="lt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txBox="1"/>
          <p:nvPr>
            <p:ph idx="1" type="body"/>
          </p:nvPr>
        </p:nvSpPr>
        <p:spPr>
          <a:xfrm>
            <a:off x="2286000" y="5010150"/>
            <a:ext cx="6172199" cy="1371599"/>
          </a:xfrm>
          <a:prstGeom prst="rect">
            <a:avLst/>
          </a:prstGeom>
          <a:noFill/>
          <a:ln>
            <a:noFill/>
          </a:ln>
        </p:spPr>
        <p:txBody>
          <a:bodyPr anchorCtr="0" anchor="t" bIns="91425" lIns="91425" rIns="91425" tIns="91425"/>
          <a:lstStyle>
            <a:lvl1pPr indent="0" lvl="0" marL="0" marR="0" rtl="0" algn="l">
              <a:spcBef>
                <a:spcPts val="600"/>
              </a:spcBef>
              <a:buClr>
                <a:schemeClr val="accent1"/>
              </a:buClr>
              <a:buFont typeface="Noto Sans Symbols"/>
              <a:buNone/>
              <a:defRPr b="1" i="0" sz="1800" u="none" cap="none" strike="noStrike">
                <a:solidFill>
                  <a:schemeClr val="lt2"/>
                </a:solidFill>
                <a:latin typeface="Libre Baskerville"/>
                <a:ea typeface="Libre Baskerville"/>
                <a:cs typeface="Libre Baskerville"/>
                <a:sym typeface="Libre Baskerville"/>
              </a:defRPr>
            </a:lvl1pPr>
            <a:lvl2pPr indent="-284480" lvl="1" marL="640080" marR="0" rtl="0" algn="l">
              <a:spcBef>
                <a:spcPts val="360"/>
              </a:spcBef>
              <a:buClr>
                <a:schemeClr val="accent1"/>
              </a:buClr>
              <a:buFont typeface="Noto Sans Symbols"/>
              <a:buNone/>
              <a:defRPr b="0" i="0" sz="1800" u="none" cap="none" strike="noStrike">
                <a:solidFill>
                  <a:schemeClr val="lt1"/>
                </a:solidFill>
                <a:latin typeface="Libre Baskerville"/>
                <a:ea typeface="Libre Baskerville"/>
                <a:cs typeface="Libre Baskerville"/>
                <a:sym typeface="Libre Baskerville"/>
              </a:defRPr>
            </a:lvl2pPr>
            <a:lvl3pPr indent="-190500" lvl="2" marL="914400" marR="0" rtl="0" algn="l">
              <a:spcBef>
                <a:spcPts val="320"/>
              </a:spcBef>
              <a:buClr>
                <a:srgbClr val="DE7530"/>
              </a:buClr>
              <a:buFont typeface="Noto Sans Symbols"/>
              <a:buNone/>
              <a:defRPr b="0" i="0" sz="1600" u="none" cap="none" strike="noStrike">
                <a:solidFill>
                  <a:schemeClr val="lt1"/>
                </a:solidFill>
                <a:latin typeface="Libre Baskerville"/>
                <a:ea typeface="Libre Baskerville"/>
                <a:cs typeface="Libre Baskerville"/>
                <a:sym typeface="Libre Baskerville"/>
              </a:defRPr>
            </a:lvl3pPr>
            <a:lvl4pPr indent="-185419" lvl="3" marL="1188720" marR="0" rtl="0" algn="l">
              <a:spcBef>
                <a:spcPts val="280"/>
              </a:spcBef>
              <a:buClr>
                <a:srgbClr val="FEC2AC"/>
              </a:buClr>
              <a:buFont typeface="Noto Sans Symbols"/>
              <a:buNone/>
              <a:defRPr b="0" i="0" sz="1400" u="none" cap="none" strike="noStrike">
                <a:solidFill>
                  <a:schemeClr val="lt1"/>
                </a:solidFill>
                <a:latin typeface="Libre Baskerville"/>
                <a:ea typeface="Libre Baskerville"/>
                <a:cs typeface="Libre Baskerville"/>
                <a:sym typeface="Libre Baskerville"/>
              </a:defRPr>
            </a:lvl4pPr>
            <a:lvl5pPr indent="-193039" lvl="4" marL="1463040" marR="0" rtl="0" algn="l">
              <a:spcBef>
                <a:spcPts val="280"/>
              </a:spcBef>
              <a:buClr>
                <a:srgbClr val="BBC9E9"/>
              </a:buClr>
              <a:buFont typeface="Noto Sans Symbols"/>
              <a:buNone/>
              <a:defRPr b="0" i="0" sz="1400" u="none" cap="none" strike="noStrike">
                <a:solidFill>
                  <a:schemeClr val="lt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lt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lt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lt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lt2"/>
                </a:solidFill>
                <a:latin typeface="Libre Baskerville"/>
                <a:ea typeface="Libre Baskerville"/>
                <a:cs typeface="Libre Baskerville"/>
                <a:sym typeface="Libre Baskerville"/>
              </a:defRPr>
            </a:lvl9pPr>
          </a:lstStyle>
          <a:p/>
        </p:txBody>
      </p:sp>
      <p:sp>
        <p:nvSpPr>
          <p:cNvPr id="69" name="Shape 69"/>
          <p:cNvSpPr txBox="1"/>
          <p:nvPr>
            <p:ph idx="10" type="dt"/>
          </p:nvPr>
        </p:nvSpPr>
        <p:spPr>
          <a:xfrm rot="5400000">
            <a:off x="7763256" y="1170432"/>
            <a:ext cx="2286000" cy="381000"/>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lt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9pPr>
          </a:lstStyle>
          <a:p/>
        </p:txBody>
      </p:sp>
      <p:sp>
        <p:nvSpPr>
          <p:cNvPr id="70" name="Shape 70"/>
          <p:cNvSpPr txBox="1"/>
          <p:nvPr>
            <p:ph idx="11" type="ftr"/>
          </p:nvPr>
        </p:nvSpPr>
        <p:spPr>
          <a:xfrm rot="5400000">
            <a:off x="7077455" y="4178808"/>
            <a:ext cx="3657600" cy="384047"/>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lt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lt1"/>
                </a:solidFill>
                <a:latin typeface="Libre Baskerville"/>
                <a:ea typeface="Libre Baskerville"/>
                <a:cs typeface="Libre Baskerville"/>
                <a:sym typeface="Libre Baskerville"/>
              </a:defRPr>
            </a:lvl9pPr>
          </a:lstStyle>
          <a:p/>
        </p:txBody>
      </p:sp>
      <p:sp>
        <p:nvSpPr>
          <p:cNvPr id="71" name="Shape 71"/>
          <p:cNvSpPr/>
          <p:nvPr/>
        </p:nvSpPr>
        <p:spPr>
          <a:xfrm>
            <a:off x="381000" y="0"/>
            <a:ext cx="609599" cy="6858000"/>
          </a:xfrm>
          <a:prstGeom prst="rect">
            <a:avLst/>
          </a:prstGeom>
          <a:solidFill>
            <a:srgbClr val="FEC2AC">
              <a:alpha val="53725"/>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72" name="Shape 72"/>
          <p:cNvSpPr/>
          <p:nvPr/>
        </p:nvSpPr>
        <p:spPr>
          <a:xfrm>
            <a:off x="276336" y="0"/>
            <a:ext cx="104663" cy="6858000"/>
          </a:xfrm>
          <a:prstGeom prst="rect">
            <a:avLst/>
          </a:prstGeom>
          <a:solidFill>
            <a:srgbClr val="FFD8CC">
              <a:alpha val="35686"/>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73" name="Shape 73"/>
          <p:cNvSpPr/>
          <p:nvPr/>
        </p:nvSpPr>
        <p:spPr>
          <a:xfrm>
            <a:off x="990600" y="0"/>
            <a:ext cx="181871" cy="6858000"/>
          </a:xfrm>
          <a:prstGeom prst="rect">
            <a:avLst/>
          </a:prstGeom>
          <a:solidFill>
            <a:srgbClr val="FFD8CC">
              <a:alpha val="69803"/>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74" name="Shape 74"/>
          <p:cNvSpPr/>
          <p:nvPr/>
        </p:nvSpPr>
        <p:spPr>
          <a:xfrm>
            <a:off x="1141320" y="0"/>
            <a:ext cx="230280" cy="6858000"/>
          </a:xfrm>
          <a:prstGeom prst="rect">
            <a:avLst/>
          </a:prstGeom>
          <a:solidFill>
            <a:srgbClr val="FFEDE7">
              <a:alpha val="70980"/>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cxnSp>
        <p:nvCxnSpPr>
          <p:cNvPr id="75" name="Shape 75"/>
          <p:cNvCxnSpPr/>
          <p:nvPr/>
        </p:nvCxnSpPr>
        <p:spPr>
          <a:xfrm>
            <a:off x="106343" y="0"/>
            <a:ext cx="0" cy="6858000"/>
          </a:xfrm>
          <a:prstGeom prst="straightConnector1">
            <a:avLst/>
          </a:prstGeom>
          <a:noFill/>
          <a:ln cap="flat" cmpd="sng" w="57150">
            <a:solidFill>
              <a:srgbClr val="FEC2AC">
                <a:alpha val="72941"/>
              </a:srgbClr>
            </a:solidFill>
            <a:prstDash val="solid"/>
            <a:round/>
            <a:headEnd len="med" w="med" type="none"/>
            <a:tailEnd len="med" w="med" type="none"/>
          </a:ln>
        </p:spPr>
      </p:cxnSp>
      <p:cxnSp>
        <p:nvCxnSpPr>
          <p:cNvPr id="76" name="Shape 76"/>
          <p:cNvCxnSpPr/>
          <p:nvPr/>
        </p:nvCxnSpPr>
        <p:spPr>
          <a:xfrm>
            <a:off x="914400" y="0"/>
            <a:ext cx="0" cy="6858000"/>
          </a:xfrm>
          <a:prstGeom prst="straightConnector1">
            <a:avLst/>
          </a:prstGeom>
          <a:noFill/>
          <a:ln cap="flat" cmpd="sng" w="57150">
            <a:solidFill>
              <a:srgbClr val="FFEDE7">
                <a:alpha val="82745"/>
              </a:srgbClr>
            </a:solidFill>
            <a:prstDash val="solid"/>
            <a:round/>
            <a:headEnd len="med" w="med" type="none"/>
            <a:tailEnd len="med" w="med" type="none"/>
          </a:ln>
        </p:spPr>
      </p:cxnSp>
      <p:cxnSp>
        <p:nvCxnSpPr>
          <p:cNvPr id="77" name="Shape 77"/>
          <p:cNvCxnSpPr/>
          <p:nvPr/>
        </p:nvCxnSpPr>
        <p:spPr>
          <a:xfrm>
            <a:off x="854112" y="0"/>
            <a:ext cx="0" cy="6858000"/>
          </a:xfrm>
          <a:prstGeom prst="straightConnector1">
            <a:avLst/>
          </a:prstGeom>
          <a:noFill/>
          <a:ln cap="flat" cmpd="sng" w="57150">
            <a:solidFill>
              <a:srgbClr val="FEC2AC"/>
            </a:solidFill>
            <a:prstDash val="solid"/>
            <a:round/>
            <a:headEnd len="med" w="med" type="none"/>
            <a:tailEnd len="med" w="med" type="none"/>
          </a:ln>
        </p:spPr>
      </p:cxnSp>
      <p:cxnSp>
        <p:nvCxnSpPr>
          <p:cNvPr id="78" name="Shape 78"/>
          <p:cNvCxnSpPr/>
          <p:nvPr/>
        </p:nvCxnSpPr>
        <p:spPr>
          <a:xfrm>
            <a:off x="1726640" y="0"/>
            <a:ext cx="0" cy="6858000"/>
          </a:xfrm>
          <a:prstGeom prst="straightConnector1">
            <a:avLst/>
          </a:prstGeom>
          <a:noFill/>
          <a:ln cap="flat" cmpd="sng" w="28575">
            <a:solidFill>
              <a:srgbClr val="FEC2AC">
                <a:alpha val="81960"/>
              </a:srgbClr>
            </a:solidFill>
            <a:prstDash val="solid"/>
            <a:round/>
            <a:headEnd len="med" w="med" type="none"/>
            <a:tailEnd len="med" w="med" type="none"/>
          </a:ln>
        </p:spPr>
      </p:cxnSp>
      <p:cxnSp>
        <p:nvCxnSpPr>
          <p:cNvPr id="79" name="Shape 79"/>
          <p:cNvCxnSpPr/>
          <p:nvPr/>
        </p:nvCxnSpPr>
        <p:spPr>
          <a:xfrm>
            <a:off x="1066800" y="0"/>
            <a:ext cx="0" cy="6858000"/>
          </a:xfrm>
          <a:prstGeom prst="straightConnector1">
            <a:avLst/>
          </a:prstGeom>
          <a:noFill/>
          <a:ln cap="flat" cmpd="sng" w="9525">
            <a:solidFill>
              <a:srgbClr val="FEC2AC"/>
            </a:solidFill>
            <a:prstDash val="solid"/>
            <a:round/>
            <a:headEnd len="med" w="med" type="none"/>
            <a:tailEnd len="med" w="med" type="none"/>
          </a:ln>
        </p:spPr>
      </p:cxnSp>
      <p:sp>
        <p:nvSpPr>
          <p:cNvPr id="80" name="Shape 80"/>
          <p:cNvSpPr/>
          <p:nvPr/>
        </p:nvSpPr>
        <p:spPr>
          <a:xfrm>
            <a:off x="1219200" y="0"/>
            <a:ext cx="76199" cy="6858000"/>
          </a:xfrm>
          <a:prstGeom prst="rect">
            <a:avLst/>
          </a:prstGeom>
          <a:solidFill>
            <a:srgbClr val="FEC2AC">
              <a:alpha val="50980"/>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81" name="Shape 81"/>
          <p:cNvSpPr/>
          <p:nvPr/>
        </p:nvSpPr>
        <p:spPr>
          <a:xfrm>
            <a:off x="609600" y="3429000"/>
            <a:ext cx="1295400" cy="1295400"/>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82" name="Shape 82"/>
          <p:cNvSpPr/>
          <p:nvPr/>
        </p:nvSpPr>
        <p:spPr>
          <a:xfrm>
            <a:off x="1324704" y="4866751"/>
            <a:ext cx="641424" cy="641424"/>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83" name="Shape 83"/>
          <p:cNvSpPr/>
          <p:nvPr/>
        </p:nvSpPr>
        <p:spPr>
          <a:xfrm>
            <a:off x="1091079" y="5500632"/>
            <a:ext cx="137159" cy="1371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84" name="Shape 84"/>
          <p:cNvSpPr/>
          <p:nvPr/>
        </p:nvSpPr>
        <p:spPr>
          <a:xfrm>
            <a:off x="1664208" y="5791200"/>
            <a:ext cx="274319" cy="27431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85" name="Shape 85"/>
          <p:cNvSpPr/>
          <p:nvPr/>
        </p:nvSpPr>
        <p:spPr>
          <a:xfrm>
            <a:off x="1879040" y="4479887"/>
            <a:ext cx="365759" cy="36575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cxnSp>
        <p:nvCxnSpPr>
          <p:cNvPr id="86" name="Shape 86"/>
          <p:cNvCxnSpPr/>
          <p:nvPr/>
        </p:nvCxnSpPr>
        <p:spPr>
          <a:xfrm>
            <a:off x="9097943" y="0"/>
            <a:ext cx="0" cy="6858000"/>
          </a:xfrm>
          <a:prstGeom prst="straightConnector1">
            <a:avLst/>
          </a:prstGeom>
          <a:noFill/>
          <a:ln cap="flat" cmpd="thickThin" w="57150">
            <a:solidFill>
              <a:srgbClr val="FEC2AC"/>
            </a:solidFill>
            <a:prstDash val="solid"/>
            <a:round/>
            <a:headEnd len="med" w="med" type="none"/>
            <a:tailEnd len="med" w="med" type="none"/>
          </a:ln>
        </p:spPr>
      </p:cxnSp>
      <p:sp>
        <p:nvSpPr>
          <p:cNvPr id="87" name="Shape 87"/>
          <p:cNvSpPr txBox="1"/>
          <p:nvPr>
            <p:ph idx="12" type="sldNum"/>
          </p:nvPr>
        </p:nvSpPr>
        <p:spPr>
          <a:xfrm>
            <a:off x="1340616" y="4928701"/>
            <a:ext cx="609599" cy="517524"/>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400">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88" name="Shape 88"/>
        <p:cNvGrpSpPr/>
        <p:nvPr/>
      </p:nvGrpSpPr>
      <p:grpSpPr>
        <a:xfrm>
          <a:off x="0" y="0"/>
          <a:ext cx="0" cy="0"/>
          <a:chOff x="0" y="0"/>
          <a:chExt cx="0" cy="0"/>
        </a:xfrm>
      </p:grpSpPr>
      <p:sp>
        <p:nvSpPr>
          <p:cNvPr id="89" name="Shape 89"/>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90" name="Shape 90"/>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91" name="Shape 91"/>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400">
                <a:solidFill>
                  <a:srgbClr val="FFFFFF"/>
                </a:solidFill>
                <a:latin typeface="Libre Baskerville"/>
                <a:ea typeface="Libre Baskerville"/>
                <a:cs typeface="Libre Baskerville"/>
                <a:sym typeface="Libre Baskerville"/>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bg>
      <p:bgPr>
        <a:solidFill>
          <a:schemeClr val="lt1"/>
        </a:solidFill>
      </p:bgPr>
    </p:bg>
    <p:spTree>
      <p:nvGrpSpPr>
        <p:cNvPr id="92" name="Shape 92"/>
        <p:cNvGrpSpPr/>
        <p:nvPr/>
      </p:nvGrpSpPr>
      <p:grpSpPr>
        <a:xfrm>
          <a:off x="0" y="0"/>
          <a:ext cx="0" cy="0"/>
          <a:chOff x="0" y="0"/>
          <a:chExt cx="0" cy="0"/>
        </a:xfrm>
      </p:grpSpPr>
      <p:cxnSp>
        <p:nvCxnSpPr>
          <p:cNvPr id="93" name="Shape 93"/>
          <p:cNvCxnSpPr/>
          <p:nvPr/>
        </p:nvCxnSpPr>
        <p:spPr>
          <a:xfrm>
            <a:off x="8763000" y="0"/>
            <a:ext cx="0" cy="6858000"/>
          </a:xfrm>
          <a:prstGeom prst="straightConnector1">
            <a:avLst/>
          </a:prstGeom>
          <a:noFill/>
          <a:ln cap="flat" cmpd="sng" w="38100">
            <a:solidFill>
              <a:srgbClr val="FEC2AC">
                <a:alpha val="92941"/>
              </a:srgbClr>
            </a:solidFill>
            <a:prstDash val="solid"/>
            <a:round/>
            <a:headEnd len="med" w="med" type="none"/>
            <a:tailEnd len="med" w="med" type="none"/>
          </a:ln>
        </p:spPr>
      </p:cxnSp>
      <p:sp>
        <p:nvSpPr>
          <p:cNvPr id="94" name="Shape 94"/>
          <p:cNvSpPr txBox="1"/>
          <p:nvPr>
            <p:ph type="title"/>
          </p:nvPr>
        </p:nvSpPr>
        <p:spPr>
          <a:xfrm rot="5400000">
            <a:off x="3371849" y="3200400"/>
            <a:ext cx="6309360" cy="4572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1" i="0" sz="2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5" name="Shape 95"/>
          <p:cNvSpPr txBox="1"/>
          <p:nvPr>
            <p:ph idx="1" type="body"/>
          </p:nvPr>
        </p:nvSpPr>
        <p:spPr>
          <a:xfrm>
            <a:off x="6812279" y="274319"/>
            <a:ext cx="1527047" cy="4983479"/>
          </a:xfrm>
          <a:prstGeom prst="rect">
            <a:avLst/>
          </a:prstGeom>
          <a:noFill/>
          <a:ln>
            <a:noFill/>
          </a:ln>
        </p:spPr>
        <p:txBody>
          <a:bodyPr anchorCtr="0" anchor="t" bIns="91425" lIns="91425" rIns="91425" tIns="91425"/>
          <a:lstStyle>
            <a:lvl1pPr indent="0" lvl="0" marL="0" marR="0" rtl="0" algn="l">
              <a:spcBef>
                <a:spcPts val="400"/>
              </a:spcBef>
              <a:spcAft>
                <a:spcPts val="1000"/>
              </a:spcAft>
              <a:buClr>
                <a:schemeClr val="accent1"/>
              </a:buClr>
              <a:buFont typeface="Noto Sans Symbols"/>
              <a:buNone/>
              <a:defRPr b="0" i="0" sz="1200" u="none" cap="none" strike="noStrike">
                <a:solidFill>
                  <a:schemeClr val="dk1"/>
                </a:solidFill>
                <a:latin typeface="Libre Baskerville"/>
                <a:ea typeface="Libre Baskerville"/>
                <a:cs typeface="Libre Baskerville"/>
                <a:sym typeface="Libre Baskerville"/>
              </a:defRPr>
            </a:lvl1pPr>
            <a:lvl2pPr indent="-284480" lvl="1" marL="640080" marR="0" rtl="0" algn="l">
              <a:spcBef>
                <a:spcPts val="240"/>
              </a:spcBef>
              <a:buClr>
                <a:schemeClr val="accent1"/>
              </a:buClr>
              <a:buFont typeface="Noto Sans Symbols"/>
              <a:buNone/>
              <a:defRPr b="0" i="0" sz="1200" u="none" cap="none" strike="noStrike">
                <a:solidFill>
                  <a:schemeClr val="dk1"/>
                </a:solidFill>
                <a:latin typeface="Libre Baskerville"/>
                <a:ea typeface="Libre Baskerville"/>
                <a:cs typeface="Libre Baskerville"/>
                <a:sym typeface="Libre Baskerville"/>
              </a:defRPr>
            </a:lvl2pPr>
            <a:lvl3pPr indent="-190500" lvl="2" marL="914400" marR="0" rtl="0" algn="l">
              <a:spcBef>
                <a:spcPts val="200"/>
              </a:spcBef>
              <a:buClr>
                <a:srgbClr val="DE7530"/>
              </a:buClr>
              <a:buFont typeface="Noto Sans Symbols"/>
              <a:buNone/>
              <a:defRPr b="0" i="0" sz="1000" u="none" cap="none" strike="noStrike">
                <a:solidFill>
                  <a:schemeClr val="dk1"/>
                </a:solidFill>
                <a:latin typeface="Libre Baskerville"/>
                <a:ea typeface="Libre Baskerville"/>
                <a:cs typeface="Libre Baskerville"/>
                <a:sym typeface="Libre Baskerville"/>
              </a:defRPr>
            </a:lvl3pPr>
            <a:lvl4pPr indent="-185419" lvl="3" marL="1188720" marR="0" rtl="0" algn="l">
              <a:spcBef>
                <a:spcPts val="180"/>
              </a:spcBef>
              <a:buClr>
                <a:srgbClr val="FEC2AC"/>
              </a:buClr>
              <a:buFont typeface="Noto Sans Symbols"/>
              <a:buNone/>
              <a:defRPr b="0" i="0" sz="900" u="none" cap="none" strike="noStrike">
                <a:solidFill>
                  <a:schemeClr val="dk1"/>
                </a:solidFill>
                <a:latin typeface="Libre Baskerville"/>
                <a:ea typeface="Libre Baskerville"/>
                <a:cs typeface="Libre Baskerville"/>
                <a:sym typeface="Libre Baskerville"/>
              </a:defRPr>
            </a:lvl4pPr>
            <a:lvl5pPr indent="-193039" lvl="4" marL="1463040" marR="0" rtl="0" algn="l">
              <a:spcBef>
                <a:spcPts val="180"/>
              </a:spcBef>
              <a:buClr>
                <a:srgbClr val="BBC9E9"/>
              </a:buClr>
              <a:buFont typeface="Noto Sans Symbols"/>
              <a:buNone/>
              <a:defRPr b="0" i="0" sz="9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cxnSp>
        <p:nvCxnSpPr>
          <p:cNvPr id="96" name="Shape 96"/>
          <p:cNvCxnSpPr/>
          <p:nvPr/>
        </p:nvCxnSpPr>
        <p:spPr>
          <a:xfrm>
            <a:off x="6248400" y="0"/>
            <a:ext cx="0" cy="6858000"/>
          </a:xfrm>
          <a:prstGeom prst="straightConnector1">
            <a:avLst/>
          </a:prstGeom>
          <a:noFill/>
          <a:ln cap="flat" cmpd="sng" w="38100">
            <a:solidFill>
              <a:srgbClr val="FEC2AC"/>
            </a:solidFill>
            <a:prstDash val="solid"/>
            <a:round/>
            <a:headEnd len="med" w="med" type="none"/>
            <a:tailEnd len="med" w="med" type="none"/>
          </a:ln>
        </p:spPr>
      </p:cxnSp>
      <p:cxnSp>
        <p:nvCxnSpPr>
          <p:cNvPr id="97" name="Shape 97"/>
          <p:cNvCxnSpPr/>
          <p:nvPr/>
        </p:nvCxnSpPr>
        <p:spPr>
          <a:xfrm>
            <a:off x="6192296" y="0"/>
            <a:ext cx="0" cy="6858000"/>
          </a:xfrm>
          <a:prstGeom prst="straightConnector1">
            <a:avLst/>
          </a:prstGeom>
          <a:noFill/>
          <a:ln cap="flat" cmpd="sng" w="12700">
            <a:solidFill>
              <a:schemeClr val="accent1"/>
            </a:solidFill>
            <a:prstDash val="solid"/>
            <a:round/>
            <a:headEnd len="med" w="med" type="none"/>
            <a:tailEnd len="med" w="med" type="none"/>
          </a:ln>
        </p:spPr>
      </p:cxnSp>
      <p:cxnSp>
        <p:nvCxnSpPr>
          <p:cNvPr id="98" name="Shape 98"/>
          <p:cNvCxnSpPr/>
          <p:nvPr/>
        </p:nvCxnSpPr>
        <p:spPr>
          <a:xfrm>
            <a:off x="8991600" y="0"/>
            <a:ext cx="0" cy="6858000"/>
          </a:xfrm>
          <a:prstGeom prst="straightConnector1">
            <a:avLst/>
          </a:prstGeom>
          <a:noFill/>
          <a:ln cap="flat" cmpd="sng" w="19050">
            <a:solidFill>
              <a:schemeClr val="accent1"/>
            </a:solidFill>
            <a:prstDash val="solid"/>
            <a:round/>
            <a:headEnd len="med" w="med" type="none"/>
            <a:tailEnd len="med" w="med" type="none"/>
          </a:ln>
        </p:spPr>
      </p:cxnSp>
      <p:sp>
        <p:nvSpPr>
          <p:cNvPr id="99" name="Shape 99"/>
          <p:cNvSpPr/>
          <p:nvPr/>
        </p:nvSpPr>
        <p:spPr>
          <a:xfrm>
            <a:off x="8839200" y="0"/>
            <a:ext cx="304799" cy="6858000"/>
          </a:xfrm>
          <a:prstGeom prst="rect">
            <a:avLst/>
          </a:prstGeom>
          <a:solidFill>
            <a:srgbClr val="FEC2AC">
              <a:alpha val="86666"/>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cxnSp>
        <p:nvCxnSpPr>
          <p:cNvPr id="100" name="Shape 100"/>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sp>
        <p:nvSpPr>
          <p:cNvPr id="101" name="Shape 101"/>
          <p:cNvSpPr/>
          <p:nvPr/>
        </p:nvSpPr>
        <p:spPr>
          <a:xfrm>
            <a:off x="8156447" y="5715000"/>
            <a:ext cx="548639" cy="54863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102" name="Shape 102"/>
          <p:cNvSpPr txBox="1"/>
          <p:nvPr>
            <p:ph idx="2" type="body"/>
          </p:nvPr>
        </p:nvSpPr>
        <p:spPr>
          <a:xfrm>
            <a:off x="304800" y="274319"/>
            <a:ext cx="5638800" cy="6327647"/>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103" name="Shape 103"/>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4" name="Shape 104"/>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400">
                <a:solidFill>
                  <a:srgbClr val="FFFFFF"/>
                </a:solidFill>
                <a:latin typeface="Libre Baskerville"/>
                <a:ea typeface="Libre Baskerville"/>
                <a:cs typeface="Libre Baskerville"/>
                <a:sym typeface="Libre Baskerville"/>
              </a:rPr>
              <a:t>‹#›</a:t>
            </a:fld>
          </a:p>
        </p:txBody>
      </p:sp>
      <p:sp>
        <p:nvSpPr>
          <p:cNvPr id="105" name="Shape 105"/>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106" name="Shape 106"/>
        <p:cNvGrpSpPr/>
        <p:nvPr/>
      </p:nvGrpSpPr>
      <p:grpSpPr>
        <a:xfrm>
          <a:off x="0" y="0"/>
          <a:ext cx="0" cy="0"/>
          <a:chOff x="0" y="0"/>
          <a:chExt cx="0" cy="0"/>
        </a:xfrm>
      </p:grpSpPr>
      <p:cxnSp>
        <p:nvCxnSpPr>
          <p:cNvPr id="107" name="Shape 107"/>
          <p:cNvCxnSpPr/>
          <p:nvPr/>
        </p:nvCxnSpPr>
        <p:spPr>
          <a:xfrm>
            <a:off x="8763000" y="0"/>
            <a:ext cx="0" cy="6858000"/>
          </a:xfrm>
          <a:prstGeom prst="straightConnector1">
            <a:avLst/>
          </a:prstGeom>
          <a:noFill/>
          <a:ln cap="flat" cmpd="sng" w="38100">
            <a:solidFill>
              <a:srgbClr val="FEC2AC"/>
            </a:solidFill>
            <a:prstDash val="solid"/>
            <a:round/>
            <a:headEnd len="med" w="med" type="none"/>
            <a:tailEnd len="med" w="med" type="none"/>
          </a:ln>
        </p:spPr>
      </p:cxnSp>
      <p:sp>
        <p:nvSpPr>
          <p:cNvPr id="108" name="Shape 108"/>
          <p:cNvSpPr/>
          <p:nvPr/>
        </p:nvSpPr>
        <p:spPr>
          <a:xfrm>
            <a:off x="8156447" y="5715000"/>
            <a:ext cx="548639" cy="54863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sp>
        <p:nvSpPr>
          <p:cNvPr id="109" name="Shape 109"/>
          <p:cNvSpPr txBox="1"/>
          <p:nvPr>
            <p:ph type="title"/>
          </p:nvPr>
        </p:nvSpPr>
        <p:spPr>
          <a:xfrm rot="5400000">
            <a:off x="3350133" y="3200400"/>
            <a:ext cx="6309360" cy="4572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1" i="0" sz="2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p:nvPr>
            <p:ph idx="2" type="pic"/>
          </p:nvPr>
        </p:nvSpPr>
        <p:spPr>
          <a:xfrm>
            <a:off x="0" y="0"/>
            <a:ext cx="6172199" cy="6858000"/>
          </a:xfrm>
          <a:prstGeom prst="rect">
            <a:avLst/>
          </a:prstGeom>
          <a:solidFill>
            <a:schemeClr val="lt2"/>
          </a:solidFill>
          <a:ln>
            <a:noFill/>
          </a:ln>
        </p:spPr>
        <p:txBody>
          <a:bodyPr anchorCtr="0" anchor="t" bIns="91425" lIns="91425" rIns="91425" tIns="91425"/>
          <a:lstStyle>
            <a:lvl1pPr indent="0" lvl="0" marL="0" marR="0" rtl="0" algn="l">
              <a:spcBef>
                <a:spcPts val="600"/>
              </a:spcBef>
              <a:buClr>
                <a:schemeClr val="accent1"/>
              </a:buClr>
              <a:buFont typeface="Noto Sans Symbols"/>
              <a:buNone/>
              <a:defRPr b="0" i="0" sz="32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111" name="Shape 111"/>
          <p:cNvSpPr txBox="1"/>
          <p:nvPr>
            <p:ph idx="1" type="body"/>
          </p:nvPr>
        </p:nvSpPr>
        <p:spPr>
          <a:xfrm>
            <a:off x="6765797" y="264794"/>
            <a:ext cx="1524000" cy="4956048"/>
          </a:xfrm>
          <a:prstGeom prst="rect">
            <a:avLst/>
          </a:prstGeom>
          <a:noFill/>
          <a:ln>
            <a:noFill/>
          </a:ln>
        </p:spPr>
        <p:txBody>
          <a:bodyPr anchorCtr="0" anchor="t" bIns="91425" lIns="91425" rIns="91425" tIns="91425"/>
          <a:lstStyle>
            <a:lvl1pPr indent="0" lvl="0" marL="0" marR="0" rtl="0" algn="l">
              <a:spcBef>
                <a:spcPts val="100"/>
              </a:spcBef>
              <a:spcAft>
                <a:spcPts val="400"/>
              </a:spcAft>
              <a:buClr>
                <a:schemeClr val="accent1"/>
              </a:buClr>
              <a:buFont typeface="Noto Sans Symbols"/>
              <a:buNone/>
              <a:defRPr b="0" i="0" sz="1200" u="none" cap="none" strike="noStrike">
                <a:solidFill>
                  <a:schemeClr val="dk1"/>
                </a:solidFill>
                <a:latin typeface="Libre Baskerville"/>
                <a:ea typeface="Libre Baskerville"/>
                <a:cs typeface="Libre Baskerville"/>
                <a:sym typeface="Libre Baskerville"/>
              </a:defRPr>
            </a:lvl1pPr>
            <a:lvl2pPr indent="-223520" lvl="1" marL="640080" marR="0" rtl="0" algn="l">
              <a:spcBef>
                <a:spcPts val="240"/>
              </a:spcBef>
              <a:buClr>
                <a:schemeClr val="accent1"/>
              </a:buClr>
              <a:buSzPct val="80000"/>
              <a:buFont typeface="Noto Sans Symbols"/>
              <a:buChar char="●"/>
              <a:defRPr b="0" i="0" sz="1200" u="none" cap="none" strike="noStrike">
                <a:solidFill>
                  <a:schemeClr val="dk1"/>
                </a:solidFill>
                <a:latin typeface="Libre Baskerville"/>
                <a:ea typeface="Libre Baskerville"/>
                <a:cs typeface="Libre Baskerville"/>
                <a:sym typeface="Libre Baskerville"/>
              </a:defRPr>
            </a:lvl2pPr>
            <a:lvl3pPr indent="-152400" lvl="2" marL="914400" marR="0" rtl="0" algn="l">
              <a:spcBef>
                <a:spcPts val="200"/>
              </a:spcBef>
              <a:buClr>
                <a:srgbClr val="DE7530"/>
              </a:buClr>
              <a:buSzPct val="60000"/>
              <a:buFont typeface="Noto Sans Symbols"/>
              <a:buChar char="•"/>
              <a:defRPr b="0" i="0" sz="1000" u="none" cap="none" strike="noStrike">
                <a:solidFill>
                  <a:schemeClr val="dk1"/>
                </a:solidFill>
                <a:latin typeface="Libre Baskerville"/>
                <a:ea typeface="Libre Baskerville"/>
                <a:cs typeface="Libre Baskerville"/>
                <a:sym typeface="Libre Baskerville"/>
              </a:defRPr>
            </a:lvl3pPr>
            <a:lvl4pPr indent="-151130" lvl="3" marL="1188720" marR="0" rtl="0" algn="l">
              <a:spcBef>
                <a:spcPts val="180"/>
              </a:spcBef>
              <a:buClr>
                <a:srgbClr val="FEC2AC"/>
              </a:buClr>
              <a:buSzPct val="60000"/>
              <a:buFont typeface="Noto Sans Symbols"/>
              <a:buChar char="•"/>
              <a:defRPr b="0" i="0" sz="900" u="none" cap="none" strike="noStrike">
                <a:solidFill>
                  <a:schemeClr val="dk1"/>
                </a:solidFill>
                <a:latin typeface="Libre Baskerville"/>
                <a:ea typeface="Libre Baskerville"/>
                <a:cs typeface="Libre Baskerville"/>
                <a:sym typeface="Libre Baskerville"/>
              </a:defRPr>
            </a:lvl4pPr>
            <a:lvl5pPr indent="-154178" lvl="4" marL="1463040" marR="0" rtl="0" algn="l">
              <a:spcBef>
                <a:spcPts val="180"/>
              </a:spcBef>
              <a:buClr>
                <a:srgbClr val="BBC9E9"/>
              </a:buClr>
              <a:buSzPct val="68000"/>
              <a:buFont typeface="Noto Sans Symbols"/>
              <a:buChar char="●"/>
              <a:defRPr b="0" i="0" sz="9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cxnSp>
        <p:nvCxnSpPr>
          <p:cNvPr id="112" name="Shape 112"/>
          <p:cNvCxnSpPr/>
          <p:nvPr/>
        </p:nvCxnSpPr>
        <p:spPr>
          <a:xfrm>
            <a:off x="8991600" y="0"/>
            <a:ext cx="0" cy="6858000"/>
          </a:xfrm>
          <a:prstGeom prst="straightConnector1">
            <a:avLst/>
          </a:prstGeom>
          <a:noFill/>
          <a:ln cap="flat" cmpd="sng" w="9525">
            <a:solidFill>
              <a:schemeClr val="dk1"/>
            </a:solidFill>
            <a:prstDash val="solid"/>
            <a:round/>
            <a:headEnd len="med" w="med" type="none"/>
            <a:tailEnd len="med" w="med" type="none"/>
          </a:ln>
        </p:spPr>
      </p:cxnSp>
      <p:sp>
        <p:nvSpPr>
          <p:cNvPr id="113" name="Shape 113"/>
          <p:cNvSpPr/>
          <p:nvPr/>
        </p:nvSpPr>
        <p:spPr>
          <a:xfrm>
            <a:off x="8839200" y="0"/>
            <a:ext cx="304799" cy="6858000"/>
          </a:xfrm>
          <a:prstGeom prst="rect">
            <a:avLst/>
          </a:prstGeom>
          <a:solidFill>
            <a:srgbClr val="FEC2AC"/>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Libre Baskerville"/>
              <a:ea typeface="Libre Baskerville"/>
              <a:cs typeface="Libre Baskerville"/>
              <a:sym typeface="Libre Baskerville"/>
            </a:endParaRPr>
          </a:p>
        </p:txBody>
      </p:sp>
      <p:cxnSp>
        <p:nvCxnSpPr>
          <p:cNvPr id="114" name="Shape 114"/>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cxnSp>
        <p:nvCxnSpPr>
          <p:cNvPr id="115" name="Shape 115"/>
          <p:cNvCxnSpPr/>
          <p:nvPr/>
        </p:nvCxnSpPr>
        <p:spPr>
          <a:xfrm>
            <a:off x="6248400" y="0"/>
            <a:ext cx="0" cy="6858000"/>
          </a:xfrm>
          <a:prstGeom prst="straightConnector1">
            <a:avLst/>
          </a:prstGeom>
          <a:noFill/>
          <a:ln cap="flat" cmpd="sng" w="38100">
            <a:solidFill>
              <a:srgbClr val="FEC2AC"/>
            </a:solidFill>
            <a:prstDash val="solid"/>
            <a:round/>
            <a:headEnd len="med" w="med" type="none"/>
            <a:tailEnd len="med" w="med" type="none"/>
          </a:ln>
        </p:spPr>
      </p:cxnSp>
      <p:cxnSp>
        <p:nvCxnSpPr>
          <p:cNvPr id="116" name="Shape 116"/>
          <p:cNvCxnSpPr/>
          <p:nvPr/>
        </p:nvCxnSpPr>
        <p:spPr>
          <a:xfrm>
            <a:off x="6192296" y="0"/>
            <a:ext cx="0" cy="6858000"/>
          </a:xfrm>
          <a:prstGeom prst="straightConnector1">
            <a:avLst/>
          </a:prstGeom>
          <a:noFill/>
          <a:ln cap="flat" cmpd="sng" w="12700">
            <a:solidFill>
              <a:schemeClr val="accent1"/>
            </a:solidFill>
            <a:prstDash val="solid"/>
            <a:round/>
            <a:headEnd len="med" w="med" type="none"/>
            <a:tailEnd len="med" w="med" type="none"/>
          </a:ln>
        </p:spPr>
      </p:cxnSp>
      <p:sp>
        <p:nvSpPr>
          <p:cNvPr id="117" name="Shape 117"/>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18" name="Shape 118"/>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lang="en-US" sz="1400">
                <a:solidFill>
                  <a:srgbClr val="FFFFFF"/>
                </a:solidFill>
                <a:latin typeface="Libre Baskerville"/>
                <a:ea typeface="Libre Baskerville"/>
                <a:cs typeface="Libre Baskerville"/>
                <a:sym typeface="Libre Baskerville"/>
              </a:rPr>
              <a:t>‹#›</a:t>
            </a:fld>
          </a:p>
        </p:txBody>
      </p:sp>
      <p:sp>
        <p:nvSpPr>
          <p:cNvPr id="119" name="Shape 119"/>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sz="1200">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cxnSp>
        <p:nvCxnSpPr>
          <p:cNvPr id="6" name="Shape 6"/>
          <p:cNvCxnSpPr/>
          <p:nvPr/>
        </p:nvCxnSpPr>
        <p:spPr>
          <a:xfrm>
            <a:off x="8763000" y="0"/>
            <a:ext cx="0" cy="6858000"/>
          </a:xfrm>
          <a:prstGeom prst="straightConnector1">
            <a:avLst/>
          </a:prstGeom>
          <a:noFill/>
          <a:ln cap="flat" cmpd="sng" w="38100">
            <a:solidFill>
              <a:srgbClr val="FEC2AC">
                <a:alpha val="92941"/>
              </a:srgbClr>
            </a:solidFill>
            <a:prstDash val="solid"/>
            <a:round/>
            <a:headEnd len="med" w="med" type="none"/>
            <a:tailEnd len="med" w="med" type="none"/>
          </a:ln>
        </p:spPr>
      </p:cxnSp>
      <p:sp>
        <p:nvSpPr>
          <p:cNvPr id="7" name="Shape 7"/>
          <p:cNvSpPr txBox="1"/>
          <p:nvPr>
            <p:ph type="title"/>
          </p:nvPr>
        </p:nvSpPr>
        <p:spPr>
          <a:xfrm>
            <a:off x="457200" y="274637"/>
            <a:ext cx="7467600" cy="1143000"/>
          </a:xfrm>
          <a:prstGeom prst="rect">
            <a:avLst/>
          </a:prstGeom>
          <a:noFill/>
          <a:ln>
            <a:noFill/>
          </a:ln>
        </p:spPr>
        <p:txBody>
          <a:bodyPr anchorCtr="0" anchor="b" bIns="91425" lIns="91425" rIns="91425" tIns="91425"/>
          <a:lstStyle>
            <a:lvl1pPr indent="0" lvl="0" marL="0" marR="0" rtl="0" algn="l">
              <a:spcBef>
                <a:spcPts val="0"/>
              </a:spcBef>
              <a:buClr>
                <a:schemeClr val="dk2"/>
              </a:buClr>
              <a:buFont typeface="Libre Baskerville"/>
              <a:buNone/>
              <a:defRPr b="0" i="0" sz="3000" u="none" cap="small" strike="noStrike">
                <a:solidFill>
                  <a:schemeClr val="dk2"/>
                </a:solidFill>
                <a:latin typeface="Libre Baskerville"/>
                <a:ea typeface="Libre Baskerville"/>
                <a:cs typeface="Libre Baskerville"/>
                <a:sym typeface="Libre Baskerville"/>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 name="Shape 8"/>
          <p:cNvSpPr txBox="1"/>
          <p:nvPr>
            <p:ph idx="1" type="body"/>
          </p:nvPr>
        </p:nvSpPr>
        <p:spPr>
          <a:xfrm>
            <a:off x="457200" y="1600200"/>
            <a:ext cx="7467600" cy="4873751"/>
          </a:xfrm>
          <a:prstGeom prst="rect">
            <a:avLst/>
          </a:prstGeom>
          <a:noFill/>
          <a:ln>
            <a:noFill/>
          </a:ln>
        </p:spPr>
        <p:txBody>
          <a:bodyPr anchorCtr="0" anchor="t" bIns="91425" lIns="91425" rIns="91425" tIns="91425"/>
          <a:lstStyle>
            <a:lvl1pPr indent="-167640" lvl="0" marL="274320" marR="0" rtl="0" algn="l">
              <a:spcBef>
                <a:spcPts val="600"/>
              </a:spcBef>
              <a:buClr>
                <a:schemeClr val="accent1"/>
              </a:buClr>
              <a:buSzPct val="70000"/>
              <a:buFont typeface="Noto Sans Symbols"/>
              <a:buChar char="•"/>
              <a:defRPr b="0" i="0" sz="2400" u="none" cap="none" strike="noStrike">
                <a:solidFill>
                  <a:schemeClr val="dk1"/>
                </a:solidFill>
                <a:latin typeface="Libre Baskerville"/>
                <a:ea typeface="Libre Baskerville"/>
                <a:cs typeface="Libre Baskerville"/>
                <a:sym typeface="Libre Baskerville"/>
              </a:defRPr>
            </a:lvl1pPr>
            <a:lvl2pPr indent="-177800" lvl="1" marL="640080" marR="0" rtl="0" algn="l">
              <a:spcBef>
                <a:spcPts val="420"/>
              </a:spcBef>
              <a:buClr>
                <a:schemeClr val="accent1"/>
              </a:buClr>
              <a:buSzPct val="79999"/>
              <a:buFont typeface="Noto Sans Symbols"/>
              <a:buChar char="●"/>
              <a:defRPr b="0" i="0" sz="2100" u="none" cap="none" strike="noStrike">
                <a:solidFill>
                  <a:schemeClr val="dk1"/>
                </a:solidFill>
                <a:latin typeface="Libre Baskerville"/>
                <a:ea typeface="Libre Baskerville"/>
                <a:cs typeface="Libre Baskerville"/>
                <a:sym typeface="Libre Baskerville"/>
              </a:defRPr>
            </a:lvl2pPr>
            <a:lvl3pPr indent="-121919" lvl="2" marL="914400" marR="0" rtl="0" algn="l">
              <a:spcBef>
                <a:spcPts val="360"/>
              </a:spcBef>
              <a:buClr>
                <a:srgbClr val="DE7530"/>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3pPr>
            <a:lvl4pPr indent="-116839" lvl="3" marL="1188720" marR="0" rtl="0" algn="l">
              <a:spcBef>
                <a:spcPts val="360"/>
              </a:spcBef>
              <a:buClr>
                <a:srgbClr val="FEC2AC"/>
              </a:buClr>
              <a:buSzPct val="60000"/>
              <a:buFont typeface="Noto Sans Symbols"/>
              <a:buChar char="•"/>
              <a:defRPr b="0" i="0" sz="1800" u="none" cap="none" strike="noStrike">
                <a:solidFill>
                  <a:schemeClr val="dk1"/>
                </a:solidFill>
                <a:latin typeface="Libre Baskerville"/>
                <a:ea typeface="Libre Baskerville"/>
                <a:cs typeface="Libre Baskerville"/>
                <a:sym typeface="Libre Baskerville"/>
              </a:defRPr>
            </a:lvl4pPr>
            <a:lvl5pPr indent="-123951" lvl="4" marL="1463040" marR="0" rtl="0" algn="l">
              <a:spcBef>
                <a:spcPts val="320"/>
              </a:spcBef>
              <a:buClr>
                <a:srgbClr val="BBC9E9"/>
              </a:buClr>
              <a:buSzPct val="68000"/>
              <a:buFont typeface="Noto Sans Symbols"/>
              <a:buChar char="●"/>
              <a:defRPr b="0" i="0" sz="1600" u="none" cap="none" strike="noStrike">
                <a:solidFill>
                  <a:schemeClr val="dk1"/>
                </a:solidFill>
                <a:latin typeface="Libre Baskerville"/>
                <a:ea typeface="Libre Baskerville"/>
                <a:cs typeface="Libre Baskerville"/>
                <a:sym typeface="Libre Baskerville"/>
              </a:defRPr>
            </a:lvl5pPr>
            <a:lvl6pPr indent="-86360" lvl="5" marL="1737360" marR="0" rtl="0" algn="l">
              <a:spcBef>
                <a:spcPts val="320"/>
              </a:spcBef>
              <a:buClr>
                <a:schemeClr val="accent1"/>
              </a:buClr>
              <a:buSzPct val="100000"/>
              <a:buFont typeface="Libre Baskerville"/>
              <a:buChar char="•"/>
              <a:defRPr b="0" i="0" sz="1600" u="none" cap="none" strike="noStrike">
                <a:solidFill>
                  <a:schemeClr val="dk2"/>
                </a:solidFill>
                <a:latin typeface="Libre Baskerville"/>
                <a:ea typeface="Libre Baskerville"/>
                <a:cs typeface="Libre Baskerville"/>
                <a:sym typeface="Libre Baskerville"/>
              </a:defRPr>
            </a:lvl6pPr>
            <a:lvl7pPr indent="-129539" lvl="6" marL="2011679" marR="0" rtl="0" algn="l">
              <a:spcBef>
                <a:spcPts val="280"/>
              </a:spcBef>
              <a:buClr>
                <a:srgbClr val="FEC2AC"/>
              </a:buClr>
              <a:buSzPct val="59999"/>
              <a:buFont typeface="Noto Sans Symbols"/>
              <a:buChar char="○"/>
              <a:defRPr b="0" i="0" sz="1400" u="none" cap="none" strike="noStrike">
                <a:solidFill>
                  <a:schemeClr val="dk2"/>
                </a:solidFill>
                <a:latin typeface="Libre Baskerville"/>
                <a:ea typeface="Libre Baskerville"/>
                <a:cs typeface="Libre Baskerville"/>
                <a:sym typeface="Libre Baskerville"/>
              </a:defRPr>
            </a:lvl7pPr>
            <a:lvl8pPr indent="-101600" lvl="7" marL="2286000" marR="0" rtl="0" algn="l">
              <a:spcBef>
                <a:spcPts val="280"/>
              </a:spcBef>
              <a:buClr>
                <a:schemeClr val="accent2"/>
              </a:buClr>
              <a:buSzPct val="100000"/>
              <a:buFont typeface="Libre Baskerville"/>
              <a:buChar char="•"/>
              <a:defRPr b="0" i="0" sz="1400" u="none" cap="small" strike="noStrike">
                <a:solidFill>
                  <a:schemeClr val="dk2"/>
                </a:solidFill>
                <a:latin typeface="Libre Baskerville"/>
                <a:ea typeface="Libre Baskerville"/>
                <a:cs typeface="Libre Baskerville"/>
                <a:sym typeface="Libre Baskerville"/>
              </a:defRPr>
            </a:lvl8pPr>
            <a:lvl9pPr indent="-96520" lvl="8" marL="2560320" marR="0" rtl="0" algn="l">
              <a:spcBef>
                <a:spcPts val="280"/>
              </a:spcBef>
              <a:buClr>
                <a:srgbClr val="DE7530"/>
              </a:buClr>
              <a:buSzPct val="100000"/>
              <a:buFont typeface="Libre Baskerville"/>
              <a:buChar char="•"/>
              <a:defRPr b="0" i="0" sz="1400" u="none" cap="none" strike="noStrike">
                <a:solidFill>
                  <a:schemeClr val="dk2"/>
                </a:solidFill>
                <a:latin typeface="Libre Baskerville"/>
                <a:ea typeface="Libre Baskerville"/>
                <a:cs typeface="Libre Baskerville"/>
                <a:sym typeface="Libre Baskerville"/>
              </a:defRPr>
            </a:lvl9pPr>
          </a:lstStyle>
          <a:p/>
        </p:txBody>
      </p:sp>
      <p:sp>
        <p:nvSpPr>
          <p:cNvPr id="9" name="Shape 9"/>
          <p:cNvSpPr txBox="1"/>
          <p:nvPr>
            <p:ph idx="10" type="dt"/>
          </p:nvPr>
        </p:nvSpPr>
        <p:spPr>
          <a:xfrm rot="5400000">
            <a:off x="7589520" y="1081851"/>
            <a:ext cx="2011680" cy="384047"/>
          </a:xfrm>
          <a:prstGeom prst="rect">
            <a:avLst/>
          </a:prstGeom>
          <a:noFill/>
          <a:ln>
            <a:noFill/>
          </a:ln>
        </p:spPr>
        <p:txBody>
          <a:bodyPr anchorCtr="0" anchor="ctr" bIns="91425" lIns="91425" rIns="91425" tIns="91425"/>
          <a:lstStyle>
            <a:lvl1pPr indent="0" lvl="0" marL="0" marR="0" rtl="0" algn="r">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0" name="Shape 10"/>
          <p:cNvSpPr txBox="1"/>
          <p:nvPr>
            <p:ph idx="11" type="ftr"/>
          </p:nvPr>
        </p:nvSpPr>
        <p:spPr>
          <a:xfrm rot="5400000">
            <a:off x="6990185" y="3737239"/>
            <a:ext cx="3200399" cy="36575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2"/>
                </a:solidFill>
                <a:latin typeface="Libre Baskerville"/>
                <a:ea typeface="Libre Baskerville"/>
                <a:cs typeface="Libre Baskerville"/>
                <a:sym typeface="Libre Baskerville"/>
              </a:defRPr>
            </a:lvl1pPr>
            <a:lvl2pPr indent="0" lvl="1" marL="457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2pPr>
            <a:lvl3pPr indent="0" lvl="2" marL="914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3pPr>
            <a:lvl4pPr indent="0" lvl="3" marL="1371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4pPr>
            <a:lvl5pPr indent="0" lvl="4" marL="18288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5pPr>
            <a:lvl6pPr indent="0" lvl="5" marL="22860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6pPr>
            <a:lvl7pPr indent="0" lvl="6" marL="27432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7pPr>
            <a:lvl8pPr indent="0" lvl="7" marL="32004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8pPr>
            <a:lvl9pPr indent="0" lvl="8" marL="3657600" marR="0" rtl="0" algn="l">
              <a:spcBef>
                <a:spcPts val="0"/>
              </a:spcBef>
              <a:buNone/>
              <a:defRPr b="0" i="0" sz="1800" u="none" cap="none" strike="noStrike">
                <a:solidFill>
                  <a:schemeClr val="dk1"/>
                </a:solidFill>
                <a:latin typeface="Libre Baskerville"/>
                <a:ea typeface="Libre Baskerville"/>
                <a:cs typeface="Libre Baskerville"/>
                <a:sym typeface="Libre Baskerville"/>
              </a:defRPr>
            </a:lvl9pPr>
          </a:lstStyle>
          <a:p/>
        </p:txBody>
      </p:sp>
      <p:cxnSp>
        <p:nvCxnSpPr>
          <p:cNvPr id="11" name="Shape 11"/>
          <p:cNvCxnSpPr/>
          <p:nvPr/>
        </p:nvCxnSpPr>
        <p:spPr>
          <a:xfrm>
            <a:off x="76200" y="0"/>
            <a:ext cx="0" cy="6858000"/>
          </a:xfrm>
          <a:prstGeom prst="straightConnector1">
            <a:avLst/>
          </a:prstGeom>
          <a:noFill/>
          <a:ln cap="flat" cmpd="thickThin" w="57150">
            <a:solidFill>
              <a:srgbClr val="FEC2AC"/>
            </a:solidFill>
            <a:prstDash val="solid"/>
            <a:round/>
            <a:headEnd len="med" w="med" type="none"/>
            <a:tailEnd len="med" w="med" type="none"/>
          </a:ln>
        </p:spPr>
      </p:cxnSp>
      <p:cxnSp>
        <p:nvCxnSpPr>
          <p:cNvPr id="12" name="Shape 12"/>
          <p:cNvCxnSpPr/>
          <p:nvPr/>
        </p:nvCxnSpPr>
        <p:spPr>
          <a:xfrm>
            <a:off x="8991600" y="0"/>
            <a:ext cx="0" cy="6858000"/>
          </a:xfrm>
          <a:prstGeom prst="straightConnector1">
            <a:avLst/>
          </a:prstGeom>
          <a:noFill/>
          <a:ln cap="flat" cmpd="sng" w="19050">
            <a:solidFill>
              <a:schemeClr val="accent1"/>
            </a:solidFill>
            <a:prstDash val="solid"/>
            <a:round/>
            <a:headEnd len="med" w="med" type="none"/>
            <a:tailEnd len="med" w="med" type="none"/>
          </a:ln>
        </p:spPr>
      </p:cxnSp>
      <p:sp>
        <p:nvSpPr>
          <p:cNvPr id="13" name="Shape 13"/>
          <p:cNvSpPr/>
          <p:nvPr/>
        </p:nvSpPr>
        <p:spPr>
          <a:xfrm>
            <a:off x="8839200" y="0"/>
            <a:ext cx="304799" cy="6858000"/>
          </a:xfrm>
          <a:prstGeom prst="rect">
            <a:avLst/>
          </a:prstGeom>
          <a:solidFill>
            <a:srgbClr val="FEC2AC">
              <a:alpha val="86666"/>
            </a:srgbClr>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cxnSp>
        <p:nvCxnSpPr>
          <p:cNvPr id="14" name="Shape 14"/>
          <p:cNvCxnSpPr/>
          <p:nvPr/>
        </p:nvCxnSpPr>
        <p:spPr>
          <a:xfrm>
            <a:off x="8915400" y="0"/>
            <a:ext cx="0" cy="6858000"/>
          </a:xfrm>
          <a:prstGeom prst="straightConnector1">
            <a:avLst/>
          </a:prstGeom>
          <a:noFill/>
          <a:ln cap="flat" cmpd="sng" w="9525">
            <a:solidFill>
              <a:schemeClr val="accent1"/>
            </a:solidFill>
            <a:prstDash val="solid"/>
            <a:round/>
            <a:headEnd len="med" w="med" type="none"/>
            <a:tailEnd len="med" w="med" type="none"/>
          </a:ln>
        </p:spPr>
      </p:cxnSp>
      <p:sp>
        <p:nvSpPr>
          <p:cNvPr id="15" name="Shape 15"/>
          <p:cNvSpPr/>
          <p:nvPr/>
        </p:nvSpPr>
        <p:spPr>
          <a:xfrm>
            <a:off x="8156447" y="5715000"/>
            <a:ext cx="548639" cy="548639"/>
          </a:xfrm>
          <a:prstGeom prst="ellipse">
            <a:avLst/>
          </a:prstGeom>
          <a:solidFill>
            <a:schemeClr val="accen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6" name="Shape 16"/>
          <p:cNvSpPr txBox="1"/>
          <p:nvPr>
            <p:ph idx="12" type="sldNum"/>
          </p:nvPr>
        </p:nvSpPr>
        <p:spPr>
          <a:xfrm>
            <a:off x="8129015" y="5734050"/>
            <a:ext cx="609599" cy="521208"/>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fld id="{00000000-1234-1234-1234-123412341234}" type="slidenum">
              <a:rPr b="1" i="0" lang="en-US" sz="1400" u="none" cap="none" strike="noStrike">
                <a:solidFill>
                  <a:srgbClr val="FFFFFF"/>
                </a:solidFill>
                <a:latin typeface="Libre Baskerville"/>
                <a:ea typeface="Libre Baskerville"/>
                <a:cs typeface="Libre Baskerville"/>
                <a:sym typeface="Libre Baskervill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4.jpg"/><Relationship Id="rId4" Type="http://schemas.openxmlformats.org/officeDocument/2006/relationships/image" Target="../media/image05.jpg"/><Relationship Id="rId5" Type="http://schemas.openxmlformats.org/officeDocument/2006/relationships/image" Target="../media/image0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9.jpg"/><Relationship Id="rId4" Type="http://schemas.openxmlformats.org/officeDocument/2006/relationships/image" Target="../media/image12.jp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8.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8.jpg"/><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jpg"/><Relationship Id="rId4" Type="http://schemas.openxmlformats.org/officeDocument/2006/relationships/image" Target="../media/image27.gif"/><Relationship Id="rId5"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5.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image" Target="../media/image47.png"/><Relationship Id="rId7"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gif"/><Relationship Id="rId4" Type="http://schemas.openxmlformats.org/officeDocument/2006/relationships/image" Target="../media/image06.jpg"/><Relationship Id="rId5" Type="http://schemas.openxmlformats.org/officeDocument/2006/relationships/image" Target="../media/image0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67543" y="1700808"/>
            <a:ext cx="8229600" cy="4032448"/>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1" i="1" lang="en-US" sz="7200" u="none" cap="small" strike="noStrike">
                <a:solidFill>
                  <a:schemeClr val="dk2"/>
                </a:solidFill>
                <a:latin typeface="Arial"/>
                <a:ea typeface="Arial"/>
                <a:cs typeface="Arial"/>
                <a:sym typeface="Arial"/>
              </a:rPr>
              <a:t>REPRODUCTION PROCESS OF LIVING ORGANISMS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3000" u="none" cap="small" strike="noStrike">
                <a:solidFill>
                  <a:schemeClr val="dk2"/>
                </a:solidFill>
                <a:latin typeface="Arial"/>
                <a:ea typeface="Arial"/>
                <a:cs typeface="Arial"/>
                <a:sym typeface="Arial"/>
              </a:rPr>
              <a:t>Fertilization: Is the union of sperm and egg to form a diploid zygote.</a:t>
            </a:r>
          </a:p>
        </p:txBody>
      </p:sp>
      <p:sp>
        <p:nvSpPr>
          <p:cNvPr id="196" name="Shape 196"/>
          <p:cNvSpPr txBox="1"/>
          <p:nvPr>
            <p:ph idx="1" type="body"/>
          </p:nvPr>
        </p:nvSpPr>
        <p:spPr>
          <a:xfrm>
            <a:off x="457200" y="1600200"/>
            <a:ext cx="41148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Some signs are sending for organisms to reproduce.</a:t>
            </a:r>
          </a:p>
          <a:p>
            <a:pPr indent="-274320" lvl="0" marL="274320" marR="0" rtl="0" algn="l">
              <a:spcBef>
                <a:spcPts val="600"/>
              </a:spcBef>
              <a:spcAft>
                <a:spcPts val="0"/>
              </a:spcAft>
              <a:buClr>
                <a:schemeClr val="accent1"/>
              </a:buClr>
              <a:buSzPct val="70636"/>
              <a:buFont typeface="Noto Sans Symbols"/>
              <a:buNone/>
            </a:pPr>
            <a:r>
              <a:t/>
            </a:r>
            <a:endParaRPr b="0" i="0" sz="222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Visual, acoustic or chemical signs (pheromones) are sent when females are ovulating</a:t>
            </a:r>
          </a:p>
          <a:p>
            <a:pPr indent="-274320" lvl="0" marL="274320" marR="0" rtl="0" algn="l">
              <a:spcBef>
                <a:spcPts val="600"/>
              </a:spcBef>
              <a:spcAft>
                <a:spcPts val="0"/>
              </a:spcAft>
              <a:buClr>
                <a:schemeClr val="accent1"/>
              </a:buClr>
              <a:buSzPct val="70636"/>
              <a:buFont typeface="Noto Sans Symbols"/>
              <a:buNone/>
            </a:pPr>
            <a:r>
              <a:t/>
            </a:r>
            <a:endParaRPr b="0" i="0" sz="2220" u="none" cap="none" strike="noStrike">
              <a:solidFill>
                <a:schemeClr val="dk1"/>
              </a:solidFill>
              <a:latin typeface="Arial"/>
              <a:ea typeface="Arial"/>
              <a:cs typeface="Arial"/>
              <a:sym typeface="Arial"/>
            </a:endParaRPr>
          </a:p>
          <a:p>
            <a:pPr indent="-274320" lvl="0" marL="274320" marR="0" rtl="0" algn="l">
              <a:spcBef>
                <a:spcPts val="600"/>
              </a:spcBef>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Courtship behavior: Special ritual carried out before fertilization. </a:t>
            </a:r>
          </a:p>
        </p:txBody>
      </p:sp>
      <p:pic>
        <p:nvPicPr>
          <p:cNvPr id="197" name="Shape 197"/>
          <p:cNvPicPr preferRelativeResize="0"/>
          <p:nvPr>
            <p:ph idx="2" type="body"/>
          </p:nvPr>
        </p:nvPicPr>
        <p:blipFill rotWithShape="1">
          <a:blip r:embed="rId3">
            <a:alphaModFix/>
          </a:blip>
          <a:srcRect b="0" l="0" r="0" t="0"/>
          <a:stretch/>
        </p:blipFill>
        <p:spPr>
          <a:xfrm>
            <a:off x="4427983" y="1448779"/>
            <a:ext cx="3564396" cy="2376263"/>
          </a:xfrm>
          <a:prstGeom prst="rect">
            <a:avLst/>
          </a:prstGeom>
          <a:noFill/>
          <a:ln>
            <a:noFill/>
          </a:ln>
        </p:spPr>
      </p:pic>
      <p:pic>
        <p:nvPicPr>
          <p:cNvPr id="198" name="Shape 198"/>
          <p:cNvPicPr preferRelativeResize="0"/>
          <p:nvPr/>
        </p:nvPicPr>
        <p:blipFill rotWithShape="1">
          <a:blip r:embed="rId4">
            <a:alphaModFix/>
          </a:blip>
          <a:srcRect b="8090" l="21942" r="9792" t="25066"/>
          <a:stretch/>
        </p:blipFill>
        <p:spPr>
          <a:xfrm>
            <a:off x="4427983" y="4365103"/>
            <a:ext cx="4032448" cy="2304256"/>
          </a:xfrm>
          <a:prstGeom prst="rect">
            <a:avLst/>
          </a:prstGeom>
          <a:noFill/>
          <a:ln>
            <a:noFill/>
          </a:ln>
        </p:spPr>
      </p:pic>
      <p:pic>
        <p:nvPicPr>
          <p:cNvPr id="199" name="Shape 199"/>
          <p:cNvPicPr preferRelativeResize="0"/>
          <p:nvPr/>
        </p:nvPicPr>
        <p:blipFill rotWithShape="1">
          <a:blip r:embed="rId5">
            <a:alphaModFix/>
          </a:blip>
          <a:srcRect b="0" l="0" r="25189" t="0"/>
          <a:stretch/>
        </p:blipFill>
        <p:spPr>
          <a:xfrm>
            <a:off x="7333990" y="2996951"/>
            <a:ext cx="1800199" cy="1925053"/>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5200" u="none" cap="small" strike="noStrike">
                <a:solidFill>
                  <a:schemeClr val="dk2"/>
                </a:solidFill>
                <a:latin typeface="Arial"/>
                <a:ea typeface="Arial"/>
                <a:cs typeface="Arial"/>
                <a:sym typeface="Arial"/>
              </a:rPr>
              <a:t>External fertilization</a:t>
            </a:r>
          </a:p>
        </p:txBody>
      </p:sp>
      <p:sp>
        <p:nvSpPr>
          <p:cNvPr id="205" name="Shape 205"/>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Occurs outside the body of the parents.</a:t>
            </a:r>
          </a:p>
          <a:p>
            <a:pPr indent="-274320" lvl="0" marL="274320" marR="0" rtl="0" algn="l">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Synchronization of space and time.</a:t>
            </a:r>
          </a:p>
          <a:p>
            <a:pPr indent="-274320" lvl="0" marL="274320" marR="0" rtl="0" algn="l">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Spawning: External fertilization into water.</a:t>
            </a:r>
          </a:p>
          <a:p>
            <a:pPr indent="-274320" lvl="0" marL="274320" marR="0" rtl="0" algn="l">
              <a:spcBef>
                <a:spcPts val="600"/>
              </a:spcBef>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206" name="Shape 206"/>
          <p:cNvPicPr preferRelativeResize="0"/>
          <p:nvPr>
            <p:ph idx="2" type="body"/>
          </p:nvPr>
        </p:nvPicPr>
        <p:blipFill rotWithShape="1">
          <a:blip r:embed="rId3">
            <a:alphaModFix/>
          </a:blip>
          <a:srcRect b="0" l="0" r="0" t="0"/>
          <a:stretch/>
        </p:blipFill>
        <p:spPr>
          <a:xfrm>
            <a:off x="4496857" y="1600200"/>
            <a:ext cx="3317888" cy="442108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5400" u="none" cap="small" strike="noStrike">
                <a:solidFill>
                  <a:schemeClr val="dk2"/>
                </a:solidFill>
                <a:latin typeface="Arial"/>
                <a:ea typeface="Arial"/>
                <a:cs typeface="Arial"/>
                <a:sym typeface="Arial"/>
              </a:rPr>
              <a:t>Internal fertilization</a:t>
            </a:r>
          </a:p>
        </p:txBody>
      </p:sp>
      <p:sp>
        <p:nvSpPr>
          <p:cNvPr id="212" name="Shape 212"/>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lnSpc>
                <a:spcPct val="80000"/>
              </a:lnSpc>
              <a:spcBef>
                <a:spcPts val="0"/>
              </a:spcBef>
              <a:spcAft>
                <a:spcPts val="0"/>
              </a:spcAft>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Occurs inside the female moist reproductive tract.  Specially terrestrial organisms.</a:t>
            </a:r>
          </a:p>
          <a:p>
            <a:pPr indent="-274320" lvl="0" marL="274320" marR="0" rtl="0" algn="l">
              <a:lnSpc>
                <a:spcPct val="80000"/>
              </a:lnSpc>
              <a:spcBef>
                <a:spcPts val="600"/>
              </a:spcBef>
              <a:spcAft>
                <a:spcPts val="0"/>
              </a:spcAft>
              <a:buClr>
                <a:schemeClr val="accent1"/>
              </a:buClr>
              <a:buSzPct val="70636"/>
              <a:buFont typeface="Noto Sans Symbols"/>
              <a:buNone/>
            </a:pPr>
            <a:r>
              <a:t/>
            </a:r>
            <a:endParaRPr b="0" i="0" sz="2220" u="none" cap="none" strike="noStrike">
              <a:solidFill>
                <a:schemeClr val="dk1"/>
              </a:solidFill>
              <a:latin typeface="Arial"/>
              <a:ea typeface="Arial"/>
              <a:cs typeface="Arial"/>
              <a:sym typeface="Arial"/>
            </a:endParaRPr>
          </a:p>
          <a:p>
            <a:pPr indent="-274320" lvl="0" marL="274320" marR="0" rtl="0" algn="l">
              <a:lnSpc>
                <a:spcPct val="80000"/>
              </a:lnSpc>
              <a:spcBef>
                <a:spcPts val="600"/>
              </a:spcBef>
              <a:spcAft>
                <a:spcPts val="0"/>
              </a:spcAft>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Copulation:  Process in which male deposits sperm inside the female’s reproductive tract.</a:t>
            </a:r>
          </a:p>
          <a:p>
            <a:pPr indent="-274320" lvl="0" marL="274320" marR="0" rtl="0" algn="l">
              <a:lnSpc>
                <a:spcPct val="80000"/>
              </a:lnSpc>
              <a:spcBef>
                <a:spcPts val="600"/>
              </a:spcBef>
              <a:spcAft>
                <a:spcPts val="0"/>
              </a:spcAft>
              <a:buClr>
                <a:schemeClr val="accent1"/>
              </a:buClr>
              <a:buSzPct val="70636"/>
              <a:buFont typeface="Noto Sans Symbols"/>
              <a:buNone/>
            </a:pPr>
            <a:r>
              <a:t/>
            </a:r>
            <a:endParaRPr b="0" i="0" sz="2220" u="none" cap="none" strike="noStrike">
              <a:solidFill>
                <a:schemeClr val="dk1"/>
              </a:solidFill>
              <a:latin typeface="Arial"/>
              <a:ea typeface="Arial"/>
              <a:cs typeface="Arial"/>
              <a:sym typeface="Arial"/>
            </a:endParaRPr>
          </a:p>
          <a:p>
            <a:pPr indent="-274320" lvl="0" marL="274320" marR="0" rtl="0" algn="l">
              <a:lnSpc>
                <a:spcPct val="80000"/>
              </a:lnSpc>
              <a:spcBef>
                <a:spcPts val="600"/>
              </a:spcBef>
              <a:spcAft>
                <a:spcPts val="0"/>
              </a:spcAft>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Some organisms do not copulate, so they use a Spermatophore: Sperm carrier</a:t>
            </a:r>
          </a:p>
          <a:p>
            <a:pPr indent="-274320" lvl="0" marL="274320" marR="0" rtl="0" algn="l">
              <a:lnSpc>
                <a:spcPct val="80000"/>
              </a:lnSpc>
              <a:spcBef>
                <a:spcPts val="600"/>
              </a:spcBef>
              <a:buClr>
                <a:schemeClr val="accent1"/>
              </a:buClr>
              <a:buSzPct val="70636"/>
              <a:buFont typeface="Noto Sans Symbols"/>
              <a:buNone/>
            </a:pPr>
            <a:r>
              <a:t/>
            </a:r>
            <a:endParaRPr b="0" i="0" sz="2220" u="none" cap="none" strike="noStrike">
              <a:solidFill>
                <a:schemeClr val="dk1"/>
              </a:solidFill>
              <a:latin typeface="Arial"/>
              <a:ea typeface="Arial"/>
              <a:cs typeface="Arial"/>
              <a:sym typeface="Arial"/>
            </a:endParaRPr>
          </a:p>
        </p:txBody>
      </p:sp>
      <p:pic>
        <p:nvPicPr>
          <p:cNvPr id="213" name="Shape 213"/>
          <p:cNvPicPr preferRelativeResize="0"/>
          <p:nvPr>
            <p:ph idx="2" type="body"/>
          </p:nvPr>
        </p:nvPicPr>
        <p:blipFill rotWithShape="1">
          <a:blip r:embed="rId3">
            <a:alphaModFix/>
          </a:blip>
          <a:srcRect b="0" l="0" r="0" t="0"/>
          <a:stretch/>
        </p:blipFill>
        <p:spPr>
          <a:xfrm>
            <a:off x="4067944" y="4400092"/>
            <a:ext cx="3657600" cy="2457906"/>
          </a:xfrm>
          <a:prstGeom prst="rect">
            <a:avLst/>
          </a:prstGeom>
          <a:noFill/>
          <a:ln>
            <a:noFill/>
          </a:ln>
        </p:spPr>
      </p:pic>
      <p:pic>
        <p:nvPicPr>
          <p:cNvPr id="214" name="Shape 214"/>
          <p:cNvPicPr preferRelativeResize="0"/>
          <p:nvPr/>
        </p:nvPicPr>
        <p:blipFill rotWithShape="1">
          <a:blip r:embed="rId4">
            <a:alphaModFix/>
          </a:blip>
          <a:srcRect b="0" l="0" r="0" t="0"/>
          <a:stretch/>
        </p:blipFill>
        <p:spPr>
          <a:xfrm>
            <a:off x="4067944" y="1412775"/>
            <a:ext cx="2023673" cy="2880320"/>
          </a:xfrm>
          <a:prstGeom prst="rect">
            <a:avLst/>
          </a:prstGeom>
          <a:noFill/>
          <a:ln>
            <a:noFill/>
          </a:ln>
        </p:spPr>
      </p:pic>
      <p:pic>
        <p:nvPicPr>
          <p:cNvPr id="215" name="Shape 215"/>
          <p:cNvPicPr preferRelativeResize="0"/>
          <p:nvPr/>
        </p:nvPicPr>
        <p:blipFill rotWithShape="1">
          <a:blip r:embed="rId5">
            <a:alphaModFix/>
          </a:blip>
          <a:srcRect b="12192" l="5299" r="7268" t="0"/>
          <a:stretch/>
        </p:blipFill>
        <p:spPr>
          <a:xfrm>
            <a:off x="6300192" y="1484783"/>
            <a:ext cx="2512050" cy="266429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Libre Baskerville"/>
              <a:buNone/>
            </a:pPr>
            <a:r>
              <a:rPr b="0" i="0" lang="en-US" sz="3000" u="none" cap="small" strike="noStrike">
                <a:solidFill>
                  <a:schemeClr val="dk2"/>
                </a:solidFill>
                <a:latin typeface="Libre Baskerville"/>
                <a:ea typeface="Libre Baskerville"/>
                <a:cs typeface="Libre Baskerville"/>
                <a:sym typeface="Libre Baskerville"/>
              </a:rPr>
              <a:t>DEVELOPMENT OF EMBRYOS</a:t>
            </a:r>
          </a:p>
        </p:txBody>
      </p:sp>
      <p:sp>
        <p:nvSpPr>
          <p:cNvPr id="221" name="Shape 221"/>
          <p:cNvSpPr txBox="1"/>
          <p:nvPr>
            <p:ph idx="1" type="body"/>
          </p:nvPr>
        </p:nvSpPr>
        <p:spPr>
          <a:xfrm>
            <a:off x="457200" y="1600200"/>
            <a:ext cx="7467600" cy="132474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ans Symbols"/>
              <a:buNone/>
            </a:pPr>
            <a:r>
              <a:rPr b="1" i="0" lang="en-US" sz="2400" u="none" cap="none" strike="noStrike">
                <a:solidFill>
                  <a:schemeClr val="dk1"/>
                </a:solidFill>
                <a:latin typeface="Libre Baskerville"/>
                <a:ea typeface="Libre Baskerville"/>
                <a:cs typeface="Libre Baskerville"/>
                <a:sym typeface="Libre Baskerville"/>
              </a:rPr>
              <a:t>OVIPAROUS</a:t>
            </a:r>
            <a:r>
              <a:rPr b="0" i="0" lang="en-US" sz="2400" u="none" cap="none" strike="noStrike">
                <a:solidFill>
                  <a:schemeClr val="dk1"/>
                </a:solidFill>
                <a:latin typeface="Libre Baskerville"/>
                <a:ea typeface="Libre Baskerville"/>
                <a:cs typeface="Libre Baskerville"/>
                <a:sym typeface="Libre Baskerville"/>
              </a:rPr>
              <a:t>: Are organisms that develop inside of an egg out of the parent’s body.</a:t>
            </a:r>
          </a:p>
          <a:p>
            <a:pPr indent="0" lvl="0" marL="0" marR="0" rtl="0" algn="l">
              <a:spcBef>
                <a:spcPts val="600"/>
              </a:spcBef>
              <a:buClr>
                <a:schemeClr val="accent1"/>
              </a:buClr>
              <a:buSzPct val="25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pic>
        <p:nvPicPr>
          <p:cNvPr id="222" name="Shape 222"/>
          <p:cNvPicPr preferRelativeResize="0"/>
          <p:nvPr/>
        </p:nvPicPr>
        <p:blipFill rotWithShape="1">
          <a:blip r:embed="rId3">
            <a:alphaModFix/>
          </a:blip>
          <a:srcRect b="0" l="0" r="0" t="0"/>
          <a:stretch/>
        </p:blipFill>
        <p:spPr>
          <a:xfrm>
            <a:off x="482941" y="3107506"/>
            <a:ext cx="2669047" cy="1839141"/>
          </a:xfrm>
          <a:prstGeom prst="rect">
            <a:avLst/>
          </a:prstGeom>
          <a:noFill/>
          <a:ln>
            <a:noFill/>
          </a:ln>
        </p:spPr>
      </p:pic>
      <p:pic>
        <p:nvPicPr>
          <p:cNvPr id="223" name="Shape 223"/>
          <p:cNvPicPr preferRelativeResize="0"/>
          <p:nvPr/>
        </p:nvPicPr>
        <p:blipFill rotWithShape="1">
          <a:blip r:embed="rId4">
            <a:alphaModFix/>
          </a:blip>
          <a:srcRect b="0" l="0" r="0" t="0"/>
          <a:stretch/>
        </p:blipFill>
        <p:spPr>
          <a:xfrm>
            <a:off x="3419871" y="3107506"/>
            <a:ext cx="2466974" cy="1847849"/>
          </a:xfrm>
          <a:prstGeom prst="rect">
            <a:avLst/>
          </a:prstGeom>
          <a:noFill/>
          <a:ln>
            <a:noFill/>
          </a:ln>
        </p:spPr>
      </p:pic>
      <p:pic>
        <p:nvPicPr>
          <p:cNvPr id="224" name="Shape 224"/>
          <p:cNvPicPr preferRelativeResize="0"/>
          <p:nvPr/>
        </p:nvPicPr>
        <p:blipFill rotWithShape="1">
          <a:blip r:embed="rId5">
            <a:alphaModFix/>
          </a:blip>
          <a:srcRect b="0" l="0" r="0" t="0"/>
          <a:stretch/>
        </p:blipFill>
        <p:spPr>
          <a:xfrm>
            <a:off x="482941" y="5225291"/>
            <a:ext cx="1676399" cy="1219199"/>
          </a:xfrm>
          <a:prstGeom prst="rect">
            <a:avLst/>
          </a:prstGeom>
          <a:noFill/>
          <a:ln>
            <a:noFill/>
          </a:ln>
        </p:spPr>
      </p:pic>
      <p:pic>
        <p:nvPicPr>
          <p:cNvPr id="225" name="Shape 225"/>
          <p:cNvPicPr preferRelativeResize="0"/>
          <p:nvPr/>
        </p:nvPicPr>
        <p:blipFill rotWithShape="1">
          <a:blip r:embed="rId6">
            <a:alphaModFix/>
          </a:blip>
          <a:srcRect b="0" l="0" r="0" t="0"/>
          <a:stretch/>
        </p:blipFill>
        <p:spPr>
          <a:xfrm>
            <a:off x="2857617" y="5225291"/>
            <a:ext cx="2666763" cy="1283254"/>
          </a:xfrm>
          <a:prstGeom prst="rect">
            <a:avLst/>
          </a:prstGeom>
          <a:noFill/>
          <a:ln>
            <a:noFill/>
          </a:ln>
        </p:spPr>
      </p:pic>
      <p:pic>
        <p:nvPicPr>
          <p:cNvPr id="226" name="Shape 226"/>
          <p:cNvPicPr preferRelativeResize="0"/>
          <p:nvPr/>
        </p:nvPicPr>
        <p:blipFill rotWithShape="1">
          <a:blip r:embed="rId7">
            <a:alphaModFix/>
          </a:blip>
          <a:srcRect b="0" l="0" r="0" t="0"/>
          <a:stretch/>
        </p:blipFill>
        <p:spPr>
          <a:xfrm>
            <a:off x="6119896" y="3107506"/>
            <a:ext cx="2268527" cy="1799176"/>
          </a:xfrm>
          <a:prstGeom prst="rect">
            <a:avLst/>
          </a:prstGeom>
          <a:noFill/>
          <a:ln>
            <a:noFill/>
          </a:ln>
        </p:spPr>
      </p:pic>
      <p:pic>
        <p:nvPicPr>
          <p:cNvPr id="227" name="Shape 227"/>
          <p:cNvPicPr preferRelativeResize="0"/>
          <p:nvPr/>
        </p:nvPicPr>
        <p:blipFill rotWithShape="1">
          <a:blip r:embed="rId8">
            <a:alphaModFix/>
          </a:blip>
          <a:srcRect b="0" l="0" r="0" t="0"/>
          <a:stretch/>
        </p:blipFill>
        <p:spPr>
          <a:xfrm>
            <a:off x="6209653" y="5194201"/>
            <a:ext cx="1853504" cy="1266561"/>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idx="1" type="body"/>
          </p:nvPr>
        </p:nvSpPr>
        <p:spPr>
          <a:xfrm>
            <a:off x="484443" y="836712"/>
            <a:ext cx="7467600" cy="216024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ans Symbols"/>
              <a:buNone/>
            </a:pPr>
            <a:r>
              <a:rPr b="1" i="0" lang="en-US" sz="2400" u="none" cap="none" strike="noStrike">
                <a:solidFill>
                  <a:schemeClr val="dk1"/>
                </a:solidFill>
                <a:latin typeface="Libre Baskerville"/>
                <a:ea typeface="Libre Baskerville"/>
                <a:cs typeface="Libre Baskerville"/>
                <a:sym typeface="Libre Baskerville"/>
              </a:rPr>
              <a:t>OVOVIVIPAROUS</a:t>
            </a:r>
            <a:r>
              <a:rPr b="0" i="0" lang="en-US" sz="2400" u="none" cap="none" strike="noStrike">
                <a:solidFill>
                  <a:schemeClr val="dk1"/>
                </a:solidFill>
                <a:latin typeface="Libre Baskerville"/>
                <a:ea typeface="Libre Baskerville"/>
                <a:cs typeface="Libre Baskerville"/>
                <a:sym typeface="Libre Baskerville"/>
              </a:rPr>
              <a:t>: Are organisms that develop inside of the mother’s body, but depend on the egg to obtain nutrients.  They hatch inside of the mother’s body, and then, they are released.</a:t>
            </a:r>
          </a:p>
          <a:p>
            <a:pPr indent="0" lvl="0" marL="0" marR="0" rtl="0" algn="l">
              <a:spcBef>
                <a:spcPts val="600"/>
              </a:spcBef>
              <a:buClr>
                <a:schemeClr val="accent1"/>
              </a:buClr>
              <a:buSzPct val="25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pic>
        <p:nvPicPr>
          <p:cNvPr id="233" name="Shape 233"/>
          <p:cNvPicPr preferRelativeResize="0"/>
          <p:nvPr/>
        </p:nvPicPr>
        <p:blipFill rotWithShape="1">
          <a:blip r:embed="rId3">
            <a:alphaModFix/>
          </a:blip>
          <a:srcRect b="18419" l="0" r="0" t="0"/>
          <a:stretch/>
        </p:blipFill>
        <p:spPr>
          <a:xfrm>
            <a:off x="402432" y="3208153"/>
            <a:ext cx="3165101" cy="1788339"/>
          </a:xfrm>
          <a:prstGeom prst="rect">
            <a:avLst/>
          </a:prstGeom>
          <a:noFill/>
          <a:ln>
            <a:noFill/>
          </a:ln>
        </p:spPr>
      </p:pic>
      <p:pic>
        <p:nvPicPr>
          <p:cNvPr id="234" name="Shape 234"/>
          <p:cNvPicPr preferRelativeResize="0"/>
          <p:nvPr/>
        </p:nvPicPr>
        <p:blipFill rotWithShape="1">
          <a:blip r:embed="rId4">
            <a:alphaModFix/>
          </a:blip>
          <a:srcRect b="0" l="0" r="0" t="0"/>
          <a:stretch/>
        </p:blipFill>
        <p:spPr>
          <a:xfrm>
            <a:off x="2411759" y="5156548"/>
            <a:ext cx="4000500" cy="1571624"/>
          </a:xfrm>
          <a:prstGeom prst="rect">
            <a:avLst/>
          </a:prstGeom>
          <a:noFill/>
          <a:ln>
            <a:noFill/>
          </a:ln>
        </p:spPr>
      </p:pic>
      <p:pic>
        <p:nvPicPr>
          <p:cNvPr id="235" name="Shape 235"/>
          <p:cNvPicPr preferRelativeResize="0"/>
          <p:nvPr/>
        </p:nvPicPr>
        <p:blipFill rotWithShape="1">
          <a:blip r:embed="rId5">
            <a:alphaModFix/>
          </a:blip>
          <a:srcRect b="0" l="0" r="0" t="0"/>
          <a:stretch/>
        </p:blipFill>
        <p:spPr>
          <a:xfrm>
            <a:off x="4788023" y="3208153"/>
            <a:ext cx="3600399" cy="173719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idx="1" type="body"/>
          </p:nvPr>
        </p:nvSpPr>
        <p:spPr>
          <a:xfrm>
            <a:off x="539552" y="692695"/>
            <a:ext cx="7467600" cy="3528391"/>
          </a:xfrm>
          <a:prstGeom prst="rect">
            <a:avLst/>
          </a:prstGeom>
          <a:noFill/>
          <a:ln>
            <a:noFill/>
          </a:ln>
        </p:spPr>
        <p:txBody>
          <a:bodyPr anchorCtr="0" anchor="t" bIns="45700" lIns="91425" rIns="91425" tIns="45700">
            <a:noAutofit/>
          </a:bodyPr>
          <a:lstStyle/>
          <a:p>
            <a:pPr indent="0" lvl="0" marL="0" marR="0" rtl="0" algn="l">
              <a:spcBef>
                <a:spcPts val="0"/>
              </a:spcBef>
              <a:buClr>
                <a:schemeClr val="accent1"/>
              </a:buClr>
              <a:buSzPct val="25000"/>
              <a:buFont typeface="Noto Sans Symbols"/>
              <a:buNone/>
            </a:pPr>
            <a:r>
              <a:rPr b="1" i="0" lang="en-US" sz="2400" u="none" cap="none" strike="noStrike">
                <a:solidFill>
                  <a:schemeClr val="dk1"/>
                </a:solidFill>
                <a:latin typeface="Libre Baskerville"/>
                <a:ea typeface="Libre Baskerville"/>
                <a:cs typeface="Libre Baskerville"/>
                <a:sym typeface="Libre Baskerville"/>
              </a:rPr>
              <a:t>VIVIPAROUS</a:t>
            </a:r>
            <a:r>
              <a:rPr b="0" i="0" lang="en-US" sz="2400" u="none" cap="none" strike="noStrike">
                <a:solidFill>
                  <a:schemeClr val="dk1"/>
                </a:solidFill>
                <a:latin typeface="Libre Baskerville"/>
                <a:ea typeface="Libre Baskerville"/>
                <a:cs typeface="Libre Baskerville"/>
                <a:sym typeface="Libre Baskerville"/>
              </a:rPr>
              <a:t>: Are organisms that </a:t>
            </a:r>
            <a:r>
              <a:rPr b="1" i="0" lang="en-US" sz="2400" u="none" cap="none" strike="noStrike">
                <a:solidFill>
                  <a:schemeClr val="dk1"/>
                </a:solidFill>
                <a:latin typeface="Libre Baskerville"/>
                <a:ea typeface="Libre Baskerville"/>
                <a:cs typeface="Libre Baskerville"/>
                <a:sym typeface="Libre Baskerville"/>
              </a:rPr>
              <a:t>obtain</a:t>
            </a:r>
            <a:r>
              <a:rPr b="0" i="0" lang="en-US" sz="2400" u="none" cap="none" strike="noStrike">
                <a:solidFill>
                  <a:schemeClr val="dk1"/>
                </a:solidFill>
                <a:latin typeface="Libre Baskerville"/>
                <a:ea typeface="Libre Baskerville"/>
                <a:cs typeface="Libre Baskerville"/>
                <a:sym typeface="Libre Baskerville"/>
              </a:rPr>
              <a:t> </a:t>
            </a:r>
            <a:r>
              <a:rPr b="1" i="0" lang="en-US" sz="2400" u="none" cap="none" strike="noStrike">
                <a:solidFill>
                  <a:schemeClr val="dk1"/>
                </a:solidFill>
                <a:latin typeface="Libre Baskerville"/>
                <a:ea typeface="Libre Baskerville"/>
                <a:cs typeface="Libre Baskerville"/>
                <a:sym typeface="Libre Baskerville"/>
              </a:rPr>
              <a:t>nutrients</a:t>
            </a:r>
            <a:r>
              <a:rPr b="0" i="0" lang="en-US" sz="2400" u="none" cap="none" strike="noStrike">
                <a:solidFill>
                  <a:schemeClr val="dk1"/>
                </a:solidFill>
                <a:latin typeface="Libre Baskerville"/>
                <a:ea typeface="Libre Baskerville"/>
                <a:cs typeface="Libre Baskerville"/>
                <a:sym typeface="Libre Baskerville"/>
              </a:rPr>
              <a:t> directly from the </a:t>
            </a:r>
            <a:r>
              <a:rPr b="1" i="0" lang="en-US" sz="2400" u="none" cap="none" strike="noStrike">
                <a:solidFill>
                  <a:schemeClr val="dk1"/>
                </a:solidFill>
                <a:latin typeface="Libre Baskerville"/>
                <a:ea typeface="Libre Baskerville"/>
                <a:cs typeface="Libre Baskerville"/>
                <a:sym typeface="Libre Baskerville"/>
              </a:rPr>
              <a:t>body</a:t>
            </a:r>
            <a:r>
              <a:rPr b="0" i="0" lang="en-US" sz="2400" u="none" cap="none" strike="noStrike">
                <a:solidFill>
                  <a:schemeClr val="dk1"/>
                </a:solidFill>
                <a:latin typeface="Libre Baskerville"/>
                <a:ea typeface="Libre Baskerville"/>
                <a:cs typeface="Libre Baskerville"/>
                <a:sym typeface="Libre Baskerville"/>
              </a:rPr>
              <a:t> of the mother.  Some of them obtain nutrients produced in the </a:t>
            </a:r>
            <a:r>
              <a:rPr b="1" i="0" lang="en-US" sz="2400" u="none" cap="none" strike="noStrike">
                <a:solidFill>
                  <a:schemeClr val="dk1"/>
                </a:solidFill>
                <a:latin typeface="Libre Baskerville"/>
                <a:ea typeface="Libre Baskerville"/>
                <a:cs typeface="Libre Baskerville"/>
                <a:sym typeface="Libre Baskerville"/>
              </a:rPr>
              <a:t>reproductive</a:t>
            </a:r>
            <a:r>
              <a:rPr b="0" i="0" lang="en-US" sz="2400" u="none" cap="none" strike="noStrike">
                <a:solidFill>
                  <a:schemeClr val="dk1"/>
                </a:solidFill>
                <a:latin typeface="Libre Baskerville"/>
                <a:ea typeface="Libre Baskerville"/>
                <a:cs typeface="Libre Baskerville"/>
                <a:sym typeface="Libre Baskerville"/>
              </a:rPr>
              <a:t> </a:t>
            </a:r>
            <a:r>
              <a:rPr b="1" i="0" lang="en-US" sz="2400" u="none" cap="none" strike="noStrike">
                <a:solidFill>
                  <a:schemeClr val="dk1"/>
                </a:solidFill>
                <a:latin typeface="Libre Baskerville"/>
                <a:ea typeface="Libre Baskerville"/>
                <a:cs typeface="Libre Baskerville"/>
                <a:sym typeface="Libre Baskerville"/>
              </a:rPr>
              <a:t>tract</a:t>
            </a:r>
            <a:r>
              <a:rPr b="0" i="0" lang="en-US" sz="2400" u="none" cap="none" strike="noStrike">
                <a:solidFill>
                  <a:schemeClr val="dk1"/>
                </a:solidFill>
                <a:latin typeface="Libre Baskerville"/>
                <a:ea typeface="Libre Baskerville"/>
                <a:cs typeface="Libre Baskerville"/>
                <a:sym typeface="Libre Baskerville"/>
              </a:rPr>
              <a:t>.  In </a:t>
            </a:r>
            <a:r>
              <a:rPr b="1" i="0" lang="en-US" sz="2400" u="none" cap="none" strike="noStrike">
                <a:solidFill>
                  <a:schemeClr val="dk1"/>
                </a:solidFill>
                <a:latin typeface="Libre Baskerville"/>
                <a:ea typeface="Libre Baskerville"/>
                <a:cs typeface="Libre Baskerville"/>
                <a:sym typeface="Libre Baskerville"/>
              </a:rPr>
              <a:t>placental</a:t>
            </a:r>
            <a:r>
              <a:rPr b="0" i="0" lang="en-US" sz="2400" u="none" cap="none" strike="noStrike">
                <a:solidFill>
                  <a:schemeClr val="dk1"/>
                </a:solidFill>
                <a:latin typeface="Libre Baskerville"/>
                <a:ea typeface="Libre Baskerville"/>
                <a:cs typeface="Libre Baskerville"/>
                <a:sym typeface="Libre Baskerville"/>
              </a:rPr>
              <a:t> </a:t>
            </a:r>
            <a:r>
              <a:rPr b="1" i="0" lang="en-US" sz="2400" u="none" cap="none" strike="noStrike">
                <a:solidFill>
                  <a:schemeClr val="dk1"/>
                </a:solidFill>
                <a:latin typeface="Libre Baskerville"/>
                <a:ea typeface="Libre Baskerville"/>
                <a:cs typeface="Libre Baskerville"/>
                <a:sym typeface="Libre Baskerville"/>
              </a:rPr>
              <a:t>mammals</a:t>
            </a:r>
            <a:r>
              <a:rPr b="0" i="0" lang="en-US" sz="2400" u="none" cap="none" strike="noStrike">
                <a:solidFill>
                  <a:schemeClr val="dk1"/>
                </a:solidFill>
                <a:latin typeface="Libre Baskerville"/>
                <a:ea typeface="Libre Baskerville"/>
                <a:cs typeface="Libre Baskerville"/>
                <a:sym typeface="Libre Baskerville"/>
              </a:rPr>
              <a:t>, a special organ called </a:t>
            </a:r>
            <a:r>
              <a:rPr b="1" i="0" lang="en-US" sz="2400" u="none" cap="none" strike="noStrike">
                <a:solidFill>
                  <a:schemeClr val="dk1"/>
                </a:solidFill>
                <a:latin typeface="Libre Baskerville"/>
                <a:ea typeface="Libre Baskerville"/>
                <a:cs typeface="Libre Baskerville"/>
                <a:sym typeface="Libre Baskerville"/>
              </a:rPr>
              <a:t>placenta </a:t>
            </a:r>
            <a:r>
              <a:rPr b="0" i="0" lang="en-US" sz="2400" u="none" cap="none" strike="noStrike">
                <a:solidFill>
                  <a:schemeClr val="dk1"/>
                </a:solidFill>
                <a:latin typeface="Libre Baskerville"/>
                <a:ea typeface="Libre Baskerville"/>
                <a:cs typeface="Libre Baskerville"/>
                <a:sym typeface="Libre Baskerville"/>
              </a:rPr>
              <a:t>connects the circulatory systems of the embryo and the mother providing </a:t>
            </a:r>
            <a:r>
              <a:rPr b="1" i="0" lang="en-US" sz="2400" u="none" cap="none" strike="noStrike">
                <a:solidFill>
                  <a:schemeClr val="dk1"/>
                </a:solidFill>
                <a:latin typeface="Libre Baskerville"/>
                <a:ea typeface="Libre Baskerville"/>
                <a:cs typeface="Libre Baskerville"/>
                <a:sym typeface="Libre Baskerville"/>
              </a:rPr>
              <a:t>nutrients</a:t>
            </a:r>
            <a:r>
              <a:rPr b="0" i="0" lang="en-US" sz="2400" u="none" cap="none" strike="noStrike">
                <a:solidFill>
                  <a:schemeClr val="dk1"/>
                </a:solidFill>
                <a:latin typeface="Libre Baskerville"/>
                <a:ea typeface="Libre Baskerville"/>
                <a:cs typeface="Libre Baskerville"/>
                <a:sym typeface="Libre Baskerville"/>
              </a:rPr>
              <a:t> and facilitating </a:t>
            </a:r>
            <a:r>
              <a:rPr b="1" i="0" lang="en-US" sz="2400" u="none" cap="none" strike="noStrike">
                <a:solidFill>
                  <a:schemeClr val="dk1"/>
                </a:solidFill>
                <a:latin typeface="Libre Baskerville"/>
                <a:ea typeface="Libre Baskerville"/>
                <a:cs typeface="Libre Baskerville"/>
                <a:sym typeface="Libre Baskerville"/>
              </a:rPr>
              <a:t>excretion</a:t>
            </a:r>
            <a:r>
              <a:rPr b="0" i="0" lang="en-US" sz="2400" u="none" cap="none" strike="noStrike">
                <a:solidFill>
                  <a:schemeClr val="dk1"/>
                </a:solidFill>
                <a:latin typeface="Libre Baskerville"/>
                <a:ea typeface="Libre Baskerville"/>
                <a:cs typeface="Libre Baskerville"/>
                <a:sym typeface="Libre Baskerville"/>
              </a:rPr>
              <a:t>. </a:t>
            </a:r>
          </a:p>
        </p:txBody>
      </p:sp>
      <p:pic>
        <p:nvPicPr>
          <p:cNvPr id="241" name="Shape 241"/>
          <p:cNvPicPr preferRelativeResize="0"/>
          <p:nvPr/>
        </p:nvPicPr>
        <p:blipFill rotWithShape="1">
          <a:blip r:embed="rId3">
            <a:alphaModFix/>
          </a:blip>
          <a:srcRect b="13901" l="10019" r="9656" t="14700"/>
          <a:stretch/>
        </p:blipFill>
        <p:spPr>
          <a:xfrm>
            <a:off x="583008" y="4221087"/>
            <a:ext cx="3672407" cy="2448271"/>
          </a:xfrm>
          <a:prstGeom prst="rect">
            <a:avLst/>
          </a:prstGeom>
          <a:noFill/>
          <a:ln>
            <a:noFill/>
          </a:ln>
        </p:spPr>
      </p:pic>
      <p:pic>
        <p:nvPicPr>
          <p:cNvPr id="242" name="Shape 242"/>
          <p:cNvPicPr preferRelativeResize="0"/>
          <p:nvPr/>
        </p:nvPicPr>
        <p:blipFill rotWithShape="1">
          <a:blip r:embed="rId4">
            <a:alphaModFix/>
          </a:blip>
          <a:srcRect b="0" l="0" r="0" t="0"/>
          <a:stretch/>
        </p:blipFill>
        <p:spPr>
          <a:xfrm>
            <a:off x="4486205" y="4221087"/>
            <a:ext cx="3504087" cy="2448271"/>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0" i="0" lang="en-US" sz="6000" u="none" cap="small" strike="noStrike">
                <a:solidFill>
                  <a:schemeClr val="dk2"/>
                </a:solidFill>
                <a:latin typeface="Arial"/>
                <a:ea typeface="Arial"/>
                <a:cs typeface="Arial"/>
                <a:sym typeface="Arial"/>
              </a:rPr>
              <a:t>Cell division</a:t>
            </a:r>
          </a:p>
        </p:txBody>
      </p:sp>
      <p:sp>
        <p:nvSpPr>
          <p:cNvPr id="248" name="Shape 248"/>
          <p:cNvSpPr txBox="1"/>
          <p:nvPr>
            <p:ph idx="1" type="body"/>
          </p:nvPr>
        </p:nvSpPr>
        <p:spPr>
          <a:xfrm>
            <a:off x="457200" y="1600200"/>
            <a:ext cx="7467600" cy="4873751"/>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WHY DO CELLS DIVIDE?</a:t>
            </a:r>
          </a:p>
          <a:p>
            <a:pPr indent="-274320" lvl="0" marL="274320" marR="0" rtl="0" algn="l">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Cell division is the splitting of a single cell into two cells.  This process accounts for three essential processes:</a:t>
            </a:r>
          </a:p>
          <a:p>
            <a:pPr indent="-274320" lvl="0" marL="274320" marR="0" rtl="0" algn="l">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GROWTH</a:t>
            </a: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REPAIR</a:t>
            </a:r>
          </a:p>
          <a:p>
            <a:pPr indent="-274320" lvl="0" marL="274320" marR="0" rtl="0" algn="l">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REPRODUCTION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0" i="0" lang="en-US" sz="6000" u="none" cap="small" strike="noStrike">
                <a:solidFill>
                  <a:schemeClr val="dk2"/>
                </a:solidFill>
                <a:latin typeface="Arial"/>
                <a:ea typeface="Arial"/>
                <a:cs typeface="Arial"/>
                <a:sym typeface="Arial"/>
              </a:rPr>
              <a:t>THE CELL CYCLE</a:t>
            </a:r>
          </a:p>
        </p:txBody>
      </p:sp>
      <p:sp>
        <p:nvSpPr>
          <p:cNvPr id="254" name="Shape 254"/>
          <p:cNvSpPr txBox="1"/>
          <p:nvPr>
            <p:ph idx="1" type="body"/>
          </p:nvPr>
        </p:nvSpPr>
        <p:spPr>
          <a:xfrm>
            <a:off x="457200" y="1988840"/>
            <a:ext cx="7467600" cy="3816424"/>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The cell cycle is the period from the beginning of one division to the beginning of the next cell division.</a:t>
            </a:r>
          </a:p>
          <a:p>
            <a:pPr indent="-274320" lvl="0" marL="274320" marR="0" rtl="0" algn="l">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It has two parts:</a:t>
            </a:r>
          </a:p>
          <a:p>
            <a:pPr indent="-274320" lvl="0" marL="274320" marR="0" rtl="0" algn="l">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Growth and preparation (interphase)</a:t>
            </a:r>
          </a:p>
          <a:p>
            <a:pPr indent="-274320" lvl="0" marL="274320" marR="0" rtl="0" algn="l">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Cell division (nuclear division and cytokinesis)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0" i="0" lang="en-US" sz="6000" u="none" cap="small" strike="noStrike">
                <a:solidFill>
                  <a:schemeClr val="dk2"/>
                </a:solidFill>
                <a:latin typeface="Arial"/>
                <a:ea typeface="Arial"/>
                <a:cs typeface="Arial"/>
                <a:sym typeface="Arial"/>
              </a:rPr>
              <a:t>INTERPHASE</a:t>
            </a:r>
          </a:p>
        </p:txBody>
      </p:sp>
      <p:sp>
        <p:nvSpPr>
          <p:cNvPr id="260" name="Shape 260"/>
          <p:cNvSpPr txBox="1"/>
          <p:nvPr>
            <p:ph idx="1" type="body"/>
          </p:nvPr>
        </p:nvSpPr>
        <p:spPr>
          <a:xfrm>
            <a:off x="457200" y="1600200"/>
            <a:ext cx="7467600" cy="487375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Clr>
                <a:schemeClr val="accent1"/>
              </a:buClr>
              <a:buSzPct val="25000"/>
              <a:buFont typeface="Noto Sans Symbols"/>
              <a:buNone/>
            </a:pPr>
            <a:r>
              <a:rPr b="0" i="0" lang="en-US" sz="2400" u="none" cap="none" strike="noStrike">
                <a:solidFill>
                  <a:schemeClr val="dk1"/>
                </a:solidFill>
                <a:latin typeface="Arial"/>
                <a:ea typeface="Arial"/>
                <a:cs typeface="Arial"/>
                <a:sym typeface="Arial"/>
              </a:rPr>
              <a:t>Is the longest part of the Cell cycle.  It is divided into three stages:</a:t>
            </a:r>
          </a:p>
          <a:p>
            <a:pPr indent="0" lvl="0" marL="0" marR="0" rtl="0" algn="l">
              <a:lnSpc>
                <a:spcPct val="90000"/>
              </a:lnSpc>
              <a:spcBef>
                <a:spcPts val="600"/>
              </a:spcBef>
              <a:spcAft>
                <a:spcPts val="0"/>
              </a:spcAft>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G1: Gap 1.  Is a stage of growth and development.</a:t>
            </a:r>
          </a:p>
          <a:p>
            <a:pPr indent="-274320" lvl="0" marL="274320" marR="0" rtl="0" algn="l">
              <a:lnSpc>
                <a:spcPct val="90000"/>
              </a:lnSpc>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S: Synthesis.  Is the moment in which the cell becomes committed to cell division.  During this stage, chromosomes in the nucleus replicate.</a:t>
            </a:r>
          </a:p>
          <a:p>
            <a:pPr indent="-274320" lvl="0" marL="274320" marR="0" rtl="0" algn="l">
              <a:lnSpc>
                <a:spcPct val="90000"/>
              </a:lnSpc>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lnSpc>
                <a:spcPct val="90000"/>
              </a:lnSpc>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G2: Gap 2.  The cell synthesizes organelles and other materials.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452437" y="92075"/>
            <a:ext cx="7467600" cy="623887"/>
          </a:xfrm>
          <a:prstGeom prst="rect">
            <a:avLst/>
          </a:prstGeom>
          <a:noFill/>
          <a:ln>
            <a:noFill/>
          </a:ln>
        </p:spPr>
        <p:txBody>
          <a:bodyPr anchorCtr="0" anchor="b" bIns="45700" lIns="91425" rIns="91425" tIns="45700">
            <a:noAutofit/>
          </a:bodyPr>
          <a:lstStyle/>
          <a:p>
            <a:pPr indent="0" lvl="0" marL="0" marR="0" rtl="0" algn="r">
              <a:spcBef>
                <a:spcPts val="0"/>
              </a:spcBef>
              <a:buClr>
                <a:schemeClr val="dk2"/>
              </a:buClr>
              <a:buSzPct val="25000"/>
              <a:buFont typeface="Libre Baskerville"/>
              <a:buNone/>
            </a:pPr>
            <a:r>
              <a:rPr b="0" i="0" lang="en-US" sz="3000" u="none" cap="small" strike="noStrike">
                <a:solidFill>
                  <a:schemeClr val="dk2"/>
                </a:solidFill>
                <a:latin typeface="Libre Baskerville"/>
                <a:ea typeface="Libre Baskerville"/>
                <a:cs typeface="Libre Baskerville"/>
                <a:sym typeface="Libre Baskerville"/>
              </a:rPr>
              <a:t>PROKARYOTIC CELL CYCLE</a:t>
            </a:r>
          </a:p>
        </p:txBody>
      </p:sp>
      <p:pic>
        <p:nvPicPr>
          <p:cNvPr id="266" name="Shape 266"/>
          <p:cNvPicPr preferRelativeResize="0"/>
          <p:nvPr/>
        </p:nvPicPr>
        <p:blipFill rotWithShape="1">
          <a:blip r:embed="rId3">
            <a:alphaModFix/>
          </a:blip>
          <a:srcRect b="0" l="35266" r="35287" t="54999"/>
          <a:stretch/>
        </p:blipFill>
        <p:spPr>
          <a:xfrm>
            <a:off x="4243387" y="1905000"/>
            <a:ext cx="3757612" cy="4092574"/>
          </a:xfrm>
          <a:prstGeom prst="rect">
            <a:avLst/>
          </a:prstGeom>
          <a:noFill/>
          <a:ln>
            <a:noFill/>
          </a:ln>
        </p:spPr>
      </p:pic>
      <p:pic>
        <p:nvPicPr>
          <p:cNvPr id="267" name="Shape 267"/>
          <p:cNvPicPr preferRelativeResize="0"/>
          <p:nvPr/>
        </p:nvPicPr>
        <p:blipFill rotWithShape="1">
          <a:blip r:embed="rId3">
            <a:alphaModFix/>
          </a:blip>
          <a:srcRect b="48180" l="35266" r="35287" t="0"/>
          <a:stretch/>
        </p:blipFill>
        <p:spPr>
          <a:xfrm>
            <a:off x="990600" y="928687"/>
            <a:ext cx="3757612" cy="4711699"/>
          </a:xfrm>
          <a:prstGeom prst="rect">
            <a:avLst/>
          </a:prstGeom>
          <a:noFill/>
          <a:ln>
            <a:noFill/>
          </a:ln>
        </p:spPr>
      </p:pic>
      <p:cxnSp>
        <p:nvCxnSpPr>
          <p:cNvPr id="268" name="Shape 268"/>
          <p:cNvCxnSpPr/>
          <p:nvPr/>
        </p:nvCxnSpPr>
        <p:spPr>
          <a:xfrm flipH="1">
            <a:off x="2209800" y="3536950"/>
            <a:ext cx="128587" cy="3174"/>
          </a:xfrm>
          <a:prstGeom prst="straightConnector1">
            <a:avLst/>
          </a:prstGeom>
          <a:noFill/>
          <a:ln cap="flat" cmpd="sng" w="9525">
            <a:solidFill>
              <a:srgbClr val="231F20"/>
            </a:solidFill>
            <a:prstDash val="solid"/>
            <a:round/>
            <a:headEnd len="med" w="med" type="none"/>
            <a:tailEnd len="med" w="med" type="none"/>
          </a:ln>
        </p:spPr>
      </p:cxnSp>
      <p:cxnSp>
        <p:nvCxnSpPr>
          <p:cNvPr id="269" name="Shape 269"/>
          <p:cNvCxnSpPr/>
          <p:nvPr/>
        </p:nvCxnSpPr>
        <p:spPr>
          <a:xfrm>
            <a:off x="3073400" y="3833812"/>
            <a:ext cx="434974" cy="50799"/>
          </a:xfrm>
          <a:prstGeom prst="straightConnector1">
            <a:avLst/>
          </a:prstGeom>
          <a:noFill/>
          <a:ln cap="flat" cmpd="sng" w="9525">
            <a:solidFill>
              <a:srgbClr val="231F20"/>
            </a:solidFill>
            <a:prstDash val="solid"/>
            <a:round/>
            <a:headEnd len="med" w="med" type="none"/>
            <a:tailEnd len="med" w="med" type="none"/>
          </a:ln>
        </p:spPr>
      </p:cxnSp>
      <p:sp>
        <p:nvSpPr>
          <p:cNvPr id="270" name="Shape 270"/>
          <p:cNvSpPr/>
          <p:nvPr/>
        </p:nvSpPr>
        <p:spPr>
          <a:xfrm>
            <a:off x="1631950" y="728845"/>
            <a:ext cx="2038349" cy="179388"/>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Black"/>
              <a:buNone/>
            </a:pPr>
            <a:r>
              <a:rPr b="0" i="0" lang="en-US" sz="1000" u="none" cap="none" strike="noStrike">
                <a:solidFill>
                  <a:srgbClr val="231F20"/>
                </a:solidFill>
                <a:latin typeface="Arial Black"/>
                <a:ea typeface="Arial Black"/>
                <a:cs typeface="Arial Black"/>
                <a:sym typeface="Arial Black"/>
              </a:rPr>
              <a:t>(a) The prokaryotic cell cycle</a:t>
            </a:r>
          </a:p>
        </p:txBody>
      </p:sp>
      <p:sp>
        <p:nvSpPr>
          <p:cNvPr id="271" name="Shape 271"/>
          <p:cNvSpPr/>
          <p:nvPr/>
        </p:nvSpPr>
        <p:spPr>
          <a:xfrm>
            <a:off x="1971675" y="3490912"/>
            <a:ext cx="238124" cy="304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cell</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wall</a:t>
            </a:r>
          </a:p>
        </p:txBody>
      </p:sp>
      <p:sp>
        <p:nvSpPr>
          <p:cNvPr id="272" name="Shape 272"/>
          <p:cNvSpPr/>
          <p:nvPr/>
        </p:nvSpPr>
        <p:spPr>
          <a:xfrm>
            <a:off x="1797050" y="3897312"/>
            <a:ext cx="639762" cy="304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plasma</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membrane</a:t>
            </a:r>
          </a:p>
        </p:txBody>
      </p:sp>
      <p:sp>
        <p:nvSpPr>
          <p:cNvPr id="273" name="Shape 273"/>
          <p:cNvSpPr/>
          <p:nvPr/>
        </p:nvSpPr>
        <p:spPr>
          <a:xfrm>
            <a:off x="3525837" y="3832225"/>
            <a:ext cx="455612" cy="304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circular</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DNA</a:t>
            </a:r>
          </a:p>
        </p:txBody>
      </p:sp>
      <p:sp>
        <p:nvSpPr>
          <p:cNvPr id="274" name="Shape 274"/>
          <p:cNvSpPr/>
          <p:nvPr/>
        </p:nvSpPr>
        <p:spPr>
          <a:xfrm>
            <a:off x="2457450" y="3130550"/>
            <a:ext cx="928687" cy="1523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attachment site</a:t>
            </a:r>
          </a:p>
        </p:txBody>
      </p:sp>
      <p:sp>
        <p:nvSpPr>
          <p:cNvPr id="275" name="Shape 275"/>
          <p:cNvSpPr/>
          <p:nvPr/>
        </p:nvSpPr>
        <p:spPr>
          <a:xfrm>
            <a:off x="1631950" y="4264025"/>
            <a:ext cx="2860674" cy="304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      The circular DNA double helix is attached to</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the plasma membrane at one point. </a:t>
            </a:r>
          </a:p>
        </p:txBody>
      </p:sp>
      <p:sp>
        <p:nvSpPr>
          <p:cNvPr id="276" name="Shape 276"/>
          <p:cNvSpPr/>
          <p:nvPr/>
        </p:nvSpPr>
        <p:spPr>
          <a:xfrm>
            <a:off x="1631950" y="5588000"/>
            <a:ext cx="2992437" cy="457200"/>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      The DNA replicates and the two DNA double </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helices attach to the plasma membrane at nearby </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points.</a:t>
            </a:r>
          </a:p>
        </p:txBody>
      </p:sp>
      <p:sp>
        <p:nvSpPr>
          <p:cNvPr id="277" name="Shape 277"/>
          <p:cNvSpPr/>
          <p:nvPr/>
        </p:nvSpPr>
        <p:spPr>
          <a:xfrm>
            <a:off x="2339975" y="1025525"/>
            <a:ext cx="722312" cy="457200"/>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cell division</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by binary</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fission</a:t>
            </a:r>
          </a:p>
        </p:txBody>
      </p:sp>
      <p:sp>
        <p:nvSpPr>
          <p:cNvPr id="278" name="Shape 278"/>
          <p:cNvSpPr/>
          <p:nvPr/>
        </p:nvSpPr>
        <p:spPr>
          <a:xfrm>
            <a:off x="2320925" y="2305050"/>
            <a:ext cx="950913" cy="304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cell growth and</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DNA replication</a:t>
            </a:r>
          </a:p>
        </p:txBody>
      </p:sp>
      <p:sp>
        <p:nvSpPr>
          <p:cNvPr id="279" name="Shape 279"/>
          <p:cNvSpPr/>
          <p:nvPr/>
        </p:nvSpPr>
        <p:spPr>
          <a:xfrm>
            <a:off x="1631950" y="2851150"/>
            <a:ext cx="1171575" cy="179386"/>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Black"/>
              <a:buNone/>
            </a:pPr>
            <a:r>
              <a:rPr b="0" i="0" lang="en-US" sz="1000" u="none" cap="none" strike="noStrike">
                <a:solidFill>
                  <a:srgbClr val="231F20"/>
                </a:solidFill>
                <a:latin typeface="Arial Black"/>
                <a:ea typeface="Arial Black"/>
                <a:cs typeface="Arial Black"/>
                <a:sym typeface="Arial Black"/>
              </a:rPr>
              <a:t>(b) Binary fission</a:t>
            </a:r>
          </a:p>
        </p:txBody>
      </p:sp>
      <p:sp>
        <p:nvSpPr>
          <p:cNvPr id="280" name="Shape 280"/>
          <p:cNvSpPr/>
          <p:nvPr/>
        </p:nvSpPr>
        <p:spPr>
          <a:xfrm>
            <a:off x="4884737" y="2925763"/>
            <a:ext cx="3035300" cy="304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      New plasma membrane is added between</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the attachment points, pushing them farther apart.</a:t>
            </a:r>
          </a:p>
        </p:txBody>
      </p:sp>
      <p:sp>
        <p:nvSpPr>
          <p:cNvPr id="281" name="Shape 281"/>
          <p:cNvSpPr/>
          <p:nvPr/>
        </p:nvSpPr>
        <p:spPr>
          <a:xfrm>
            <a:off x="4889500" y="4283075"/>
            <a:ext cx="2838450" cy="304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      The plasma membrane grows inward at the </a:t>
            </a:r>
          </a:p>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middle of the cell.</a:t>
            </a:r>
          </a:p>
        </p:txBody>
      </p:sp>
      <p:sp>
        <p:nvSpPr>
          <p:cNvPr id="282" name="Shape 282"/>
          <p:cNvSpPr/>
          <p:nvPr/>
        </p:nvSpPr>
        <p:spPr>
          <a:xfrm>
            <a:off x="4889500" y="5622925"/>
            <a:ext cx="3021013" cy="1523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i="0" lang="en-US" sz="1000" u="none" cap="none" strike="noStrike">
                <a:solidFill>
                  <a:srgbClr val="231F20"/>
                </a:solidFill>
                <a:latin typeface="Arial"/>
                <a:ea typeface="Arial"/>
                <a:cs typeface="Arial"/>
                <a:sym typeface="Arial"/>
              </a:rPr>
              <a:t>      The parent cell divides into two daughter cells.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457200" y="2132856"/>
            <a:ext cx="7467600" cy="2016224"/>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Libre Baskerville"/>
              <a:buNone/>
            </a:pPr>
            <a:r>
              <a:rPr b="0" i="0" lang="en-US" sz="3000" u="none" cap="small" strike="noStrike">
                <a:solidFill>
                  <a:schemeClr val="dk2"/>
                </a:solidFill>
                <a:latin typeface="Libre Baskerville"/>
                <a:ea typeface="Libre Baskerville"/>
                <a:cs typeface="Libre Baskerville"/>
                <a:sym typeface="Libre Baskerville"/>
              </a:rPr>
              <a:t>THROUGHLINE:  HOW DOES REPRODUCTION OCCUR AT THE DIFFERENT ORGANIZATION LEVELS?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type="title"/>
          </p:nvPr>
        </p:nvSpPr>
        <p:spPr>
          <a:xfrm>
            <a:off x="457200" y="274637"/>
            <a:ext cx="7467600" cy="733177"/>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Libre Baskerville"/>
              <a:buNone/>
            </a:pPr>
            <a:r>
              <a:rPr b="0" i="0" lang="en-US" sz="3000" u="none" cap="small" strike="noStrike">
                <a:solidFill>
                  <a:schemeClr val="dk2"/>
                </a:solidFill>
                <a:latin typeface="Libre Baskerville"/>
                <a:ea typeface="Libre Baskerville"/>
                <a:cs typeface="Libre Baskerville"/>
                <a:sym typeface="Libre Baskerville"/>
              </a:rPr>
              <a:t>EUKARYOTIC CELL CYCLE</a:t>
            </a:r>
          </a:p>
        </p:txBody>
      </p:sp>
      <p:pic>
        <p:nvPicPr>
          <p:cNvPr id="288" name="Shape 288"/>
          <p:cNvPicPr preferRelativeResize="0"/>
          <p:nvPr/>
        </p:nvPicPr>
        <p:blipFill rotWithShape="1">
          <a:blip r:embed="rId3">
            <a:alphaModFix/>
          </a:blip>
          <a:srcRect b="0" l="21465" r="21484" t="0"/>
          <a:stretch/>
        </p:blipFill>
        <p:spPr>
          <a:xfrm>
            <a:off x="2403475" y="912812"/>
            <a:ext cx="4335462" cy="5487987"/>
          </a:xfrm>
          <a:prstGeom prst="rect">
            <a:avLst/>
          </a:prstGeom>
          <a:noFill/>
          <a:ln>
            <a:noFill/>
          </a:ln>
        </p:spPr>
      </p:pic>
      <p:sp>
        <p:nvSpPr>
          <p:cNvPr id="289" name="Shape 289"/>
          <p:cNvSpPr/>
          <p:nvPr/>
        </p:nvSpPr>
        <p:spPr>
          <a:xfrm>
            <a:off x="2816225" y="3819525"/>
            <a:ext cx="1027112" cy="1009649"/>
          </a:xfrm>
          <a:prstGeom prst="rect">
            <a:avLst/>
          </a:prstGeom>
          <a:noFill/>
          <a:ln>
            <a:noFill/>
          </a:ln>
        </p:spPr>
        <p:txBody>
          <a:bodyPr anchorCtr="0" anchor="t" bIns="0" lIns="0" rIns="0" tIns="0">
            <a:noAutofit/>
          </a:bodyPr>
          <a:lstStyle/>
          <a:p>
            <a:pPr indent="-258763" lvl="0" marL="258763"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G</a:t>
            </a:r>
            <a:r>
              <a:rPr b="1" baseline="-25000" i="0" lang="en-US" sz="1100" u="none" cap="none" strike="noStrike">
                <a:solidFill>
                  <a:srgbClr val="231F20"/>
                </a:solidFill>
                <a:latin typeface="Arial"/>
                <a:ea typeface="Arial"/>
                <a:cs typeface="Arial"/>
                <a:sym typeface="Arial"/>
              </a:rPr>
              <a:t>2</a:t>
            </a:r>
            <a:r>
              <a:rPr b="1" i="0" lang="en-US" sz="1100" u="none" cap="none" strike="noStrike">
                <a:solidFill>
                  <a:srgbClr val="231F20"/>
                </a:solidFill>
                <a:latin typeface="Arial"/>
                <a:ea typeface="Arial"/>
                <a:cs typeface="Arial"/>
                <a:sym typeface="Arial"/>
              </a:rPr>
              <a:t>: cell</a:t>
            </a:r>
          </a:p>
          <a:p>
            <a:pPr indent="-258763" lvl="0" marL="258763"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growth</a:t>
            </a:r>
          </a:p>
          <a:p>
            <a:pPr indent="-258763" lvl="0" marL="258763"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and </a:t>
            </a:r>
          </a:p>
          <a:p>
            <a:pPr indent="-258763" lvl="0" marL="258763"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preparation</a:t>
            </a:r>
          </a:p>
          <a:p>
            <a:pPr indent="-258763" lvl="0" marL="258763"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for cell</a:t>
            </a:r>
          </a:p>
          <a:p>
            <a:pPr indent="-258763" lvl="0" marL="258763"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division</a:t>
            </a:r>
          </a:p>
        </p:txBody>
      </p:sp>
      <p:sp>
        <p:nvSpPr>
          <p:cNvPr id="290" name="Shape 290"/>
          <p:cNvSpPr/>
          <p:nvPr/>
        </p:nvSpPr>
        <p:spPr>
          <a:xfrm>
            <a:off x="4402137" y="4981575"/>
            <a:ext cx="1141411" cy="673099"/>
          </a:xfrm>
          <a:prstGeom prst="rect">
            <a:avLst/>
          </a:prstGeom>
          <a:noFill/>
          <a:ln>
            <a:noFill/>
          </a:ln>
        </p:spPr>
        <p:txBody>
          <a:bodyPr anchorCtr="0" anchor="t" bIns="0" lIns="0" rIns="0" tIns="0">
            <a:noAutofit/>
          </a:bodyPr>
          <a:lstStyle/>
          <a:p>
            <a:pPr indent="-185738" lvl="0" marL="185738"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S: synthesis</a:t>
            </a:r>
          </a:p>
          <a:p>
            <a:pPr indent="-185738" lvl="0" marL="185738"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of DNA;</a:t>
            </a:r>
          </a:p>
          <a:p>
            <a:pPr indent="-185738" lvl="0" marL="185738"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chromosomes</a:t>
            </a:r>
          </a:p>
          <a:p>
            <a:pPr indent="-185738" lvl="0" marL="185738"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are duplicated</a:t>
            </a:r>
          </a:p>
        </p:txBody>
      </p:sp>
      <p:sp>
        <p:nvSpPr>
          <p:cNvPr id="291" name="Shape 291"/>
          <p:cNvSpPr/>
          <p:nvPr/>
        </p:nvSpPr>
        <p:spPr>
          <a:xfrm>
            <a:off x="5018087" y="2727325"/>
            <a:ext cx="1263650" cy="336549"/>
          </a:xfrm>
          <a:prstGeom prst="rect">
            <a:avLst/>
          </a:prstGeom>
          <a:noFill/>
          <a:ln>
            <a:noFill/>
          </a:ln>
        </p:spPr>
        <p:txBody>
          <a:bodyPr anchorCtr="0" anchor="t" bIns="0" lIns="0" rIns="0" tIns="0">
            <a:noAutofit/>
          </a:bodyPr>
          <a:lstStyle/>
          <a:p>
            <a:pPr indent="-242888" lvl="0" marL="242888"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G</a:t>
            </a:r>
            <a:r>
              <a:rPr b="1" baseline="-25000" i="0" lang="en-US" sz="1100" u="none" cap="none" strike="noStrike">
                <a:solidFill>
                  <a:srgbClr val="231F20"/>
                </a:solidFill>
                <a:latin typeface="Arial"/>
                <a:ea typeface="Arial"/>
                <a:cs typeface="Arial"/>
                <a:sym typeface="Arial"/>
              </a:rPr>
              <a:t>1</a:t>
            </a:r>
            <a:r>
              <a:rPr b="1" i="0" lang="en-US" sz="1100" u="none" cap="none" strike="noStrike">
                <a:solidFill>
                  <a:srgbClr val="231F20"/>
                </a:solidFill>
                <a:latin typeface="Arial"/>
                <a:ea typeface="Arial"/>
                <a:cs typeface="Arial"/>
                <a:sym typeface="Arial"/>
              </a:rPr>
              <a:t>: cell growth and</a:t>
            </a:r>
          </a:p>
          <a:p>
            <a:pPr indent="-242888" lvl="0" marL="242888"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	differentiation</a:t>
            </a:r>
          </a:p>
        </p:txBody>
      </p:sp>
      <p:sp>
        <p:nvSpPr>
          <p:cNvPr id="292" name="Shape 292"/>
          <p:cNvSpPr/>
          <p:nvPr/>
        </p:nvSpPr>
        <p:spPr>
          <a:xfrm rot="2787427">
            <a:off x="3352005" y="2656681"/>
            <a:ext cx="814386" cy="260349"/>
          </a:xfrm>
          <a:prstGeom prst="rect">
            <a:avLst/>
          </a:prstGeom>
          <a:noFill/>
          <a:ln>
            <a:noFill/>
          </a:ln>
        </p:spPr>
        <p:txBody>
          <a:bodyPr anchorCtr="0" anchor="t" bIns="45700" lIns="91425" rIns="91425" tIns="45700">
            <a:noAutofit/>
          </a:bodyPr>
          <a:lstStyle/>
          <a:p>
            <a:pPr indent="0" lvl="0" marL="0"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prophase</a:t>
            </a:r>
          </a:p>
        </p:txBody>
      </p:sp>
      <p:sp>
        <p:nvSpPr>
          <p:cNvPr id="293" name="Shape 293"/>
          <p:cNvSpPr/>
          <p:nvPr/>
        </p:nvSpPr>
        <p:spPr>
          <a:xfrm rot="3695792">
            <a:off x="3608388" y="2455862"/>
            <a:ext cx="914399" cy="260350"/>
          </a:xfrm>
          <a:prstGeom prst="rect">
            <a:avLst/>
          </a:prstGeom>
          <a:noFill/>
          <a:ln>
            <a:noFill/>
          </a:ln>
        </p:spPr>
        <p:txBody>
          <a:bodyPr anchorCtr="0" anchor="t" bIns="45700" lIns="91425" rIns="91425" tIns="45700">
            <a:noAutofit/>
          </a:bodyPr>
          <a:lstStyle/>
          <a:p>
            <a:pPr indent="0" lvl="0" marL="0"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metaphase</a:t>
            </a:r>
          </a:p>
        </p:txBody>
      </p:sp>
      <p:sp>
        <p:nvSpPr>
          <p:cNvPr id="294" name="Shape 294"/>
          <p:cNvSpPr/>
          <p:nvPr/>
        </p:nvSpPr>
        <p:spPr>
          <a:xfrm rot="4729257">
            <a:off x="3996530" y="2316957"/>
            <a:ext cx="830263" cy="260350"/>
          </a:xfrm>
          <a:prstGeom prst="rect">
            <a:avLst/>
          </a:prstGeom>
          <a:noFill/>
          <a:ln>
            <a:noFill/>
          </a:ln>
        </p:spPr>
        <p:txBody>
          <a:bodyPr anchorCtr="0" anchor="t" bIns="45700" lIns="91425" rIns="91425" tIns="45700">
            <a:noAutofit/>
          </a:bodyPr>
          <a:lstStyle/>
          <a:p>
            <a:pPr indent="0" lvl="0" marL="0"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anaphase</a:t>
            </a:r>
          </a:p>
        </p:txBody>
      </p:sp>
      <p:sp>
        <p:nvSpPr>
          <p:cNvPr id="295" name="Shape 295"/>
          <p:cNvSpPr/>
          <p:nvPr/>
        </p:nvSpPr>
        <p:spPr>
          <a:xfrm rot="5400000">
            <a:off x="4233068" y="2218532"/>
            <a:ext cx="944562" cy="260350"/>
          </a:xfrm>
          <a:prstGeom prst="rect">
            <a:avLst/>
          </a:prstGeom>
          <a:noFill/>
          <a:ln>
            <a:noFill/>
          </a:ln>
        </p:spPr>
        <p:txBody>
          <a:bodyPr anchorCtr="0" anchor="t" bIns="45700" lIns="91425" rIns="91425" tIns="45700">
            <a:noAutofit/>
          </a:bodyPr>
          <a:lstStyle/>
          <a:p>
            <a:pPr indent="0" lvl="0" marL="0"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cytokinesis</a:t>
            </a:r>
          </a:p>
        </p:txBody>
      </p:sp>
      <p:sp>
        <p:nvSpPr>
          <p:cNvPr id="296" name="Shape 296"/>
          <p:cNvSpPr/>
          <p:nvPr/>
        </p:nvSpPr>
        <p:spPr>
          <a:xfrm rot="5872246">
            <a:off x="4330700" y="2320924"/>
            <a:ext cx="1123950" cy="260350"/>
          </a:xfrm>
          <a:prstGeom prst="rect">
            <a:avLst/>
          </a:prstGeom>
          <a:noFill/>
          <a:ln>
            <a:noFill/>
          </a:ln>
        </p:spPr>
        <p:txBody>
          <a:bodyPr anchorCtr="0" anchor="t" bIns="45700" lIns="91425" rIns="91425" tIns="45700">
            <a:noAutofit/>
          </a:bodyPr>
          <a:lstStyle/>
          <a:p>
            <a:pPr indent="0" lvl="0" marL="0"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telophase and</a:t>
            </a:r>
          </a:p>
        </p:txBody>
      </p:sp>
      <p:sp>
        <p:nvSpPr>
          <p:cNvPr id="297" name="Shape 297"/>
          <p:cNvSpPr/>
          <p:nvPr/>
        </p:nvSpPr>
        <p:spPr>
          <a:xfrm rot="-231018">
            <a:off x="4383088" y="4592637"/>
            <a:ext cx="890587" cy="260349"/>
          </a:xfrm>
          <a:prstGeom prst="rect">
            <a:avLst/>
          </a:prstGeom>
          <a:noFill/>
          <a:ln>
            <a:noFill/>
          </a:ln>
        </p:spPr>
        <p:txBody>
          <a:bodyPr anchorCtr="0" anchor="t" bIns="45700" lIns="91425" rIns="91425" tIns="45700">
            <a:noAutofit/>
          </a:bodyPr>
          <a:lstStyle/>
          <a:p>
            <a:pPr indent="0" lvl="0" marL="0" marR="0" rtl="0" algn="l">
              <a:spcBef>
                <a:spcPts val="0"/>
              </a:spcBef>
              <a:buClr>
                <a:srgbClr val="231F20"/>
              </a:buClr>
              <a:buSzPct val="25000"/>
              <a:buFont typeface="Arial"/>
              <a:buNone/>
            </a:pPr>
            <a:r>
              <a:rPr b="1" i="0" lang="en-US" sz="1100" u="none" cap="none" strike="noStrike">
                <a:solidFill>
                  <a:srgbClr val="231F20"/>
                </a:solidFill>
                <a:latin typeface="Arial"/>
                <a:ea typeface="Arial"/>
                <a:cs typeface="Arial"/>
                <a:sym typeface="Arial"/>
              </a:rPr>
              <a:t>interphase</a:t>
            </a:r>
          </a:p>
        </p:txBody>
      </p:sp>
      <p:sp>
        <p:nvSpPr>
          <p:cNvPr id="298" name="Shape 298"/>
          <p:cNvSpPr/>
          <p:nvPr/>
        </p:nvSpPr>
        <p:spPr>
          <a:xfrm rot="-1215482">
            <a:off x="4092124" y="2908221"/>
            <a:ext cx="716863" cy="39703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lt1"/>
              </a:buClr>
              <a:buSzPct val="25000"/>
              <a:buFont typeface="Arial"/>
              <a:buNone/>
            </a:pPr>
            <a:r>
              <a:rPr b="1" i="0" lang="en-US" sz="1100" u="none" cap="none" strike="noStrike">
                <a:solidFill>
                  <a:schemeClr val="lt1"/>
                </a:solidFill>
                <a:latin typeface="Arial"/>
                <a:ea typeface="Arial"/>
                <a:cs typeface="Arial"/>
                <a:sym typeface="Arial"/>
              </a:rPr>
              <a:t>nuclear</a:t>
            </a:r>
          </a:p>
          <a:p>
            <a:pPr indent="0" lvl="0" marL="0" marR="0" rtl="0" algn="ctr">
              <a:lnSpc>
                <a:spcPct val="90000"/>
              </a:lnSpc>
              <a:spcBef>
                <a:spcPts val="0"/>
              </a:spcBef>
              <a:buClr>
                <a:schemeClr val="lt1"/>
              </a:buClr>
              <a:buSzPct val="25000"/>
              <a:buFont typeface="Arial"/>
              <a:buNone/>
            </a:pPr>
            <a:r>
              <a:rPr b="1" i="0" lang="en-US" sz="1100" u="none" cap="none" strike="noStrike">
                <a:solidFill>
                  <a:schemeClr val="lt1"/>
                </a:solidFill>
                <a:latin typeface="Arial"/>
                <a:ea typeface="Arial"/>
                <a:cs typeface="Arial"/>
                <a:sym typeface="Arial"/>
              </a:rPr>
              <a:t>division</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sp>
        <p:nvSpPr>
          <p:cNvPr id="303" name="Shape 303"/>
          <p:cNvSpPr txBox="1"/>
          <p:nvPr>
            <p:ph type="title"/>
          </p:nvPr>
        </p:nvSpPr>
        <p:spPr>
          <a:xfrm>
            <a:off x="457200" y="273050"/>
            <a:ext cx="75438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1" i="0" lang="en-US" sz="4320" u="none" cap="small" strike="noStrike">
                <a:solidFill>
                  <a:schemeClr val="dk2"/>
                </a:solidFill>
                <a:latin typeface="Arial"/>
                <a:ea typeface="Arial"/>
                <a:cs typeface="Arial"/>
                <a:sym typeface="Arial"/>
              </a:rPr>
              <a:t>NUCLEAR DIVISION</a:t>
            </a:r>
            <a:br>
              <a:rPr b="0" i="0" lang="en-US" sz="4320" u="none" cap="small" strike="noStrike">
                <a:solidFill>
                  <a:schemeClr val="dk2"/>
                </a:solidFill>
                <a:latin typeface="Arial"/>
                <a:ea typeface="Arial"/>
                <a:cs typeface="Arial"/>
                <a:sym typeface="Arial"/>
              </a:rPr>
            </a:br>
            <a:r>
              <a:rPr b="0" i="0" lang="en-US" sz="2790" u="none" cap="small" strike="noStrike">
                <a:solidFill>
                  <a:schemeClr val="dk2"/>
                </a:solidFill>
                <a:latin typeface="Arial"/>
                <a:ea typeface="Arial"/>
                <a:cs typeface="Arial"/>
                <a:sym typeface="Arial"/>
              </a:rPr>
              <a:t>There are two kinds of nuclear division</a:t>
            </a:r>
          </a:p>
        </p:txBody>
      </p:sp>
      <p:sp>
        <p:nvSpPr>
          <p:cNvPr id="304" name="Shape 304"/>
          <p:cNvSpPr txBox="1"/>
          <p:nvPr>
            <p:ph idx="1" type="body"/>
          </p:nvPr>
        </p:nvSpPr>
        <p:spPr>
          <a:xfrm>
            <a:off x="457200" y="2362200"/>
            <a:ext cx="3657600" cy="38862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The nucleus divides into daughter nuclei containing identical sets of chromosomes.</a:t>
            </a: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A diploid cell produces two diploid cells.</a:t>
            </a:r>
          </a:p>
          <a:p>
            <a:pPr indent="-274320" lvl="0" marL="274320" marR="0" rtl="0" algn="l">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Chromosomes replicate into sister chromatids</a:t>
            </a:r>
          </a:p>
        </p:txBody>
      </p:sp>
      <p:sp>
        <p:nvSpPr>
          <p:cNvPr id="305" name="Shape 305"/>
          <p:cNvSpPr txBox="1"/>
          <p:nvPr>
            <p:ph idx="2" type="body"/>
          </p:nvPr>
        </p:nvSpPr>
        <p:spPr>
          <a:xfrm>
            <a:off x="4371975" y="2362200"/>
            <a:ext cx="3657600" cy="3886200"/>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The nucleus divides into daughter nuclei containing different chromosomes.</a:t>
            </a: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A diploid cell produces two haploid cells.</a:t>
            </a:r>
          </a:p>
          <a:p>
            <a:pPr indent="-274320" lvl="0" marL="274320" marR="0" rtl="0" algn="l">
              <a:lnSpc>
                <a:spcPct val="90000"/>
              </a:lnSpc>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Homologous pairs of chromosomes separate to form four haploid cells.</a:t>
            </a:r>
          </a:p>
        </p:txBody>
      </p:sp>
      <p:sp>
        <p:nvSpPr>
          <p:cNvPr id="306" name="Shape 306"/>
          <p:cNvSpPr/>
          <p:nvPr>
            <p:ph idx="3" type="body"/>
          </p:nvPr>
        </p:nvSpPr>
        <p:spPr>
          <a:xfrm>
            <a:off x="457200" y="1569720"/>
            <a:ext cx="3657600" cy="658368"/>
          </a:xfrm>
          <a:prstGeom prst="roundRect">
            <a:avLst>
              <a:gd fmla="val 16667" name="adj"/>
            </a:avLst>
          </a:prstGeom>
          <a:solidFill>
            <a:schemeClr val="accent1"/>
          </a:solidFill>
          <a:ln>
            <a:noFill/>
          </a:ln>
        </p:spPr>
        <p:txBody>
          <a:bodyPr anchorCtr="0" anchor="ctr" bIns="45700" lIns="91425" rIns="91425" tIns="45700">
            <a:noAutofit/>
          </a:bodyPr>
          <a:lstStyle/>
          <a:p>
            <a:pPr indent="0" lvl="0" marL="0" marR="0" rtl="0" algn="l">
              <a:spcBef>
                <a:spcPts val="0"/>
              </a:spcBef>
              <a:buClr>
                <a:schemeClr val="accent1"/>
              </a:buClr>
              <a:buSzPct val="25000"/>
              <a:buFont typeface="Noto Sans Symbols"/>
              <a:buNone/>
            </a:pPr>
            <a:r>
              <a:rPr b="1" i="0" lang="en-US" sz="2000" u="none" cap="none" strike="noStrike">
                <a:solidFill>
                  <a:srgbClr val="FFFFFF"/>
                </a:solidFill>
                <a:latin typeface="Arial"/>
                <a:ea typeface="Arial"/>
                <a:cs typeface="Arial"/>
                <a:sym typeface="Arial"/>
              </a:rPr>
              <a:t>MITOSIS (somatic cells)</a:t>
            </a:r>
          </a:p>
        </p:txBody>
      </p:sp>
      <p:sp>
        <p:nvSpPr>
          <p:cNvPr id="307" name="Shape 307"/>
          <p:cNvSpPr/>
          <p:nvPr>
            <p:ph idx="4" type="body"/>
          </p:nvPr>
        </p:nvSpPr>
        <p:spPr>
          <a:xfrm>
            <a:off x="4343400" y="1569720"/>
            <a:ext cx="3657600" cy="658368"/>
          </a:xfrm>
          <a:prstGeom prst="roundRect">
            <a:avLst>
              <a:gd fmla="val 16667" name="adj"/>
            </a:avLst>
          </a:prstGeom>
          <a:solidFill>
            <a:schemeClr val="accent1"/>
          </a:solidFill>
          <a:ln>
            <a:noFill/>
          </a:ln>
        </p:spPr>
        <p:txBody>
          <a:bodyPr anchorCtr="0" anchor="ctr" bIns="45700" lIns="91425" rIns="91425" tIns="45700">
            <a:noAutofit/>
          </a:bodyPr>
          <a:lstStyle/>
          <a:p>
            <a:pPr indent="0" lvl="0" marL="0" marR="0" rtl="0" algn="l">
              <a:spcBef>
                <a:spcPts val="0"/>
              </a:spcBef>
              <a:buClr>
                <a:schemeClr val="accent1"/>
              </a:buClr>
              <a:buSzPct val="25000"/>
              <a:buFont typeface="Noto Sans Symbols"/>
              <a:buNone/>
            </a:pPr>
            <a:r>
              <a:rPr b="1" i="0" lang="en-US" sz="2000" u="none" cap="none" strike="noStrike">
                <a:solidFill>
                  <a:srgbClr val="FFFFFF"/>
                </a:solidFill>
                <a:latin typeface="Arial"/>
                <a:ea typeface="Arial"/>
                <a:cs typeface="Arial"/>
                <a:sym typeface="Arial"/>
              </a:rPr>
              <a:t>MEIOSIS (gametes)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sp>
        <p:nvSpPr>
          <p:cNvPr id="312" name="Shape 312"/>
          <p:cNvSpPr txBox="1"/>
          <p:nvPr>
            <p:ph type="title"/>
          </p:nvPr>
        </p:nvSpPr>
        <p:spPr>
          <a:xfrm>
            <a:off x="457200" y="274637"/>
            <a:ext cx="7467600" cy="562074"/>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Libre Baskerville"/>
              <a:buNone/>
            </a:pPr>
            <a:r>
              <a:rPr b="0" i="0" lang="en-US" sz="3000" u="none" cap="small" strike="noStrike">
                <a:solidFill>
                  <a:schemeClr val="dk2"/>
                </a:solidFill>
                <a:latin typeface="Libre Baskerville"/>
                <a:ea typeface="Libre Baskerville"/>
                <a:cs typeface="Libre Baskerville"/>
                <a:sym typeface="Libre Baskerville"/>
              </a:rPr>
              <a:t>EUKARYOTIC CHROMOSOME</a:t>
            </a:r>
          </a:p>
        </p:txBody>
      </p:sp>
      <p:pic>
        <p:nvPicPr>
          <p:cNvPr id="313" name="Shape 313"/>
          <p:cNvPicPr preferRelativeResize="0"/>
          <p:nvPr/>
        </p:nvPicPr>
        <p:blipFill rotWithShape="1">
          <a:blip r:embed="rId3">
            <a:alphaModFix/>
          </a:blip>
          <a:srcRect b="0" l="0" r="0" t="0"/>
          <a:stretch/>
        </p:blipFill>
        <p:spPr>
          <a:xfrm>
            <a:off x="1143000" y="1373187"/>
            <a:ext cx="6858000" cy="4887912"/>
          </a:xfrm>
          <a:prstGeom prst="rect">
            <a:avLst/>
          </a:prstGeom>
          <a:noFill/>
          <a:ln>
            <a:noFill/>
          </a:ln>
        </p:spPr>
      </p:pic>
      <p:sp>
        <p:nvSpPr>
          <p:cNvPr id="314" name="Shape 314"/>
          <p:cNvSpPr/>
          <p:nvPr/>
        </p:nvSpPr>
        <p:spPr>
          <a:xfrm>
            <a:off x="2978150" y="1546225"/>
            <a:ext cx="1747838" cy="269874"/>
          </a:xfrm>
          <a:custGeom>
            <a:pathLst>
              <a:path extrusionOk="0" h="120000" w="120000">
                <a:moveTo>
                  <a:pt x="0" y="120000"/>
                </a:moveTo>
                <a:lnTo>
                  <a:pt x="52869" y="0"/>
                </a:lnTo>
                <a:lnTo>
                  <a:pt x="120000" y="117647"/>
                </a:lnTo>
              </a:path>
            </a:pathLst>
          </a:custGeom>
          <a:noFill/>
          <a:ln cap="flat" cmpd="sng" w="22225">
            <a:solidFill>
              <a:srgbClr val="231F2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cxnSp>
        <p:nvCxnSpPr>
          <p:cNvPr id="315" name="Shape 315"/>
          <p:cNvCxnSpPr/>
          <p:nvPr/>
        </p:nvCxnSpPr>
        <p:spPr>
          <a:xfrm>
            <a:off x="2370138" y="1998663"/>
            <a:ext cx="1004887" cy="525462"/>
          </a:xfrm>
          <a:prstGeom prst="straightConnector1">
            <a:avLst/>
          </a:prstGeom>
          <a:noFill/>
          <a:ln cap="flat" cmpd="sng" w="22225">
            <a:solidFill>
              <a:srgbClr val="231F20"/>
            </a:solidFill>
            <a:prstDash val="solid"/>
            <a:round/>
            <a:headEnd len="med" w="med" type="none"/>
            <a:tailEnd len="med" w="med" type="none"/>
          </a:ln>
        </p:spPr>
      </p:cxnSp>
      <p:cxnSp>
        <p:nvCxnSpPr>
          <p:cNvPr id="316" name="Shape 316"/>
          <p:cNvCxnSpPr/>
          <p:nvPr/>
        </p:nvCxnSpPr>
        <p:spPr>
          <a:xfrm flipH="1" rot="10800000">
            <a:off x="4152900" y="1998663"/>
            <a:ext cx="981074" cy="533399"/>
          </a:xfrm>
          <a:prstGeom prst="straightConnector1">
            <a:avLst/>
          </a:prstGeom>
          <a:noFill/>
          <a:ln cap="flat" cmpd="sng" w="22225">
            <a:solidFill>
              <a:srgbClr val="231F20"/>
            </a:solidFill>
            <a:prstDash val="solid"/>
            <a:round/>
            <a:headEnd len="med" w="med" type="none"/>
            <a:tailEnd len="med" w="med" type="none"/>
          </a:ln>
        </p:spPr>
      </p:cxnSp>
      <p:sp>
        <p:nvSpPr>
          <p:cNvPr id="317" name="Shape 317"/>
          <p:cNvSpPr/>
          <p:nvPr/>
        </p:nvSpPr>
        <p:spPr>
          <a:xfrm>
            <a:off x="2743200" y="3492500"/>
            <a:ext cx="515938" cy="311149"/>
          </a:xfrm>
          <a:custGeom>
            <a:pathLst>
              <a:path extrusionOk="0" h="120000" w="120000">
                <a:moveTo>
                  <a:pt x="120000" y="120000"/>
                </a:moveTo>
                <a:lnTo>
                  <a:pt x="0" y="62033"/>
                </a:lnTo>
                <a:lnTo>
                  <a:pt x="116923" y="0"/>
                </a:lnTo>
              </a:path>
            </a:pathLst>
          </a:custGeom>
          <a:noFill/>
          <a:ln cap="flat" cmpd="sng" w="22225">
            <a:solidFill>
              <a:srgbClr val="231F2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sp>
        <p:nvSpPr>
          <p:cNvPr id="318" name="Shape 318"/>
          <p:cNvSpPr/>
          <p:nvPr/>
        </p:nvSpPr>
        <p:spPr>
          <a:xfrm>
            <a:off x="5527675" y="3352800"/>
            <a:ext cx="119063" cy="300038"/>
          </a:xfrm>
          <a:custGeom>
            <a:pathLst>
              <a:path extrusionOk="0" h="120000" w="120000">
                <a:moveTo>
                  <a:pt x="0" y="0"/>
                </a:moveTo>
                <a:lnTo>
                  <a:pt x="10666" y="0"/>
                </a:lnTo>
                <a:lnTo>
                  <a:pt x="34666" y="0"/>
                </a:lnTo>
                <a:lnTo>
                  <a:pt x="45333" y="1052"/>
                </a:lnTo>
                <a:lnTo>
                  <a:pt x="58666" y="3157"/>
                </a:lnTo>
                <a:lnTo>
                  <a:pt x="66666" y="6315"/>
                </a:lnTo>
                <a:lnTo>
                  <a:pt x="66666" y="8421"/>
                </a:lnTo>
                <a:lnTo>
                  <a:pt x="69333" y="11578"/>
                </a:lnTo>
                <a:lnTo>
                  <a:pt x="69333" y="106315"/>
                </a:lnTo>
                <a:lnTo>
                  <a:pt x="69333" y="108421"/>
                </a:lnTo>
                <a:lnTo>
                  <a:pt x="77333" y="112631"/>
                </a:lnTo>
                <a:lnTo>
                  <a:pt x="85333" y="115789"/>
                </a:lnTo>
                <a:lnTo>
                  <a:pt x="93333" y="117894"/>
                </a:lnTo>
                <a:lnTo>
                  <a:pt x="104000" y="118947"/>
                </a:lnTo>
                <a:lnTo>
                  <a:pt x="120000" y="119999"/>
                </a:lnTo>
              </a:path>
            </a:pathLst>
          </a:custGeom>
          <a:noFill/>
          <a:ln cap="flat" cmpd="sng" w="22225">
            <a:solidFill>
              <a:srgbClr val="231F2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sp>
        <p:nvSpPr>
          <p:cNvPr id="319" name="Shape 319"/>
          <p:cNvSpPr/>
          <p:nvPr/>
        </p:nvSpPr>
        <p:spPr>
          <a:xfrm>
            <a:off x="5230812" y="5064125"/>
            <a:ext cx="119061" cy="301624"/>
          </a:xfrm>
          <a:custGeom>
            <a:pathLst>
              <a:path extrusionOk="0" h="120000" w="120000">
                <a:moveTo>
                  <a:pt x="0" y="0"/>
                </a:moveTo>
                <a:lnTo>
                  <a:pt x="10666" y="0"/>
                </a:lnTo>
                <a:lnTo>
                  <a:pt x="34666" y="0"/>
                </a:lnTo>
                <a:lnTo>
                  <a:pt x="48000" y="0"/>
                </a:lnTo>
                <a:lnTo>
                  <a:pt x="58666" y="2105"/>
                </a:lnTo>
                <a:lnTo>
                  <a:pt x="66666" y="6315"/>
                </a:lnTo>
                <a:lnTo>
                  <a:pt x="69333" y="8421"/>
                </a:lnTo>
                <a:lnTo>
                  <a:pt x="69333" y="11578"/>
                </a:lnTo>
                <a:lnTo>
                  <a:pt x="69333" y="106315"/>
                </a:lnTo>
                <a:lnTo>
                  <a:pt x="72000" y="108421"/>
                </a:lnTo>
                <a:lnTo>
                  <a:pt x="77333" y="112631"/>
                </a:lnTo>
                <a:lnTo>
                  <a:pt x="85333" y="115789"/>
                </a:lnTo>
                <a:lnTo>
                  <a:pt x="93333" y="117894"/>
                </a:lnTo>
                <a:lnTo>
                  <a:pt x="106666" y="118947"/>
                </a:lnTo>
                <a:lnTo>
                  <a:pt x="120000" y="119999"/>
                </a:lnTo>
              </a:path>
            </a:pathLst>
          </a:custGeom>
          <a:noFill/>
          <a:ln cap="flat" cmpd="sng" w="22225">
            <a:solidFill>
              <a:srgbClr val="231F2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Libre Baskerville"/>
              <a:ea typeface="Libre Baskerville"/>
              <a:cs typeface="Libre Baskerville"/>
              <a:sym typeface="Libre Baskerville"/>
            </a:endParaRPr>
          </a:p>
        </p:txBody>
      </p:sp>
      <p:cxnSp>
        <p:nvCxnSpPr>
          <p:cNvPr id="320" name="Shape 320"/>
          <p:cNvCxnSpPr/>
          <p:nvPr/>
        </p:nvCxnSpPr>
        <p:spPr>
          <a:xfrm>
            <a:off x="4359275" y="3706812"/>
            <a:ext cx="166688" cy="365125"/>
          </a:xfrm>
          <a:prstGeom prst="straightConnector1">
            <a:avLst/>
          </a:prstGeom>
          <a:noFill/>
          <a:ln cap="flat" cmpd="sng" w="22225">
            <a:solidFill>
              <a:srgbClr val="231F20"/>
            </a:solidFill>
            <a:prstDash val="solid"/>
            <a:round/>
            <a:headEnd len="med" w="med" type="none"/>
            <a:tailEnd len="med" w="med" type="none"/>
          </a:ln>
        </p:spPr>
      </p:cxnSp>
      <p:sp>
        <p:nvSpPr>
          <p:cNvPr id="321" name="Shape 321"/>
          <p:cNvSpPr/>
          <p:nvPr/>
        </p:nvSpPr>
        <p:spPr>
          <a:xfrm>
            <a:off x="3422650" y="1354137"/>
            <a:ext cx="661988" cy="182561"/>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gene loci</a:t>
            </a:r>
          </a:p>
        </p:txBody>
      </p:sp>
      <p:sp>
        <p:nvSpPr>
          <p:cNvPr id="322" name="Shape 322"/>
          <p:cNvSpPr/>
          <p:nvPr/>
        </p:nvSpPr>
        <p:spPr>
          <a:xfrm>
            <a:off x="3348037" y="2192338"/>
            <a:ext cx="827086" cy="182561"/>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centromere</a:t>
            </a:r>
          </a:p>
        </p:txBody>
      </p:sp>
      <p:sp>
        <p:nvSpPr>
          <p:cNvPr id="323" name="Shape 323"/>
          <p:cNvSpPr/>
          <p:nvPr/>
        </p:nvSpPr>
        <p:spPr>
          <a:xfrm>
            <a:off x="3422650" y="2441575"/>
            <a:ext cx="717550" cy="182563"/>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telomeres</a:t>
            </a:r>
          </a:p>
        </p:txBody>
      </p:sp>
      <p:sp>
        <p:nvSpPr>
          <p:cNvPr id="324" name="Shape 324"/>
          <p:cNvSpPr/>
          <p:nvPr/>
        </p:nvSpPr>
        <p:spPr>
          <a:xfrm>
            <a:off x="2271713" y="2692400"/>
            <a:ext cx="4406900" cy="2158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Black"/>
              <a:buNone/>
            </a:pPr>
            <a:r>
              <a:rPr b="0" lang="en-US" sz="1200" u="none">
                <a:solidFill>
                  <a:srgbClr val="231F20"/>
                </a:solidFill>
                <a:latin typeface="Arial Black"/>
                <a:ea typeface="Arial Black"/>
                <a:cs typeface="Arial Black"/>
                <a:sym typeface="Arial Black"/>
              </a:rPr>
              <a:t>(a) A eukaryotic chromosome before DNA replication</a:t>
            </a:r>
          </a:p>
        </p:txBody>
      </p:sp>
      <p:sp>
        <p:nvSpPr>
          <p:cNvPr id="325" name="Shape 325"/>
          <p:cNvSpPr/>
          <p:nvPr/>
        </p:nvSpPr>
        <p:spPr>
          <a:xfrm>
            <a:off x="2284413" y="3573462"/>
            <a:ext cx="820737" cy="365125"/>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sister</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chromatids</a:t>
            </a:r>
          </a:p>
        </p:txBody>
      </p:sp>
      <p:sp>
        <p:nvSpPr>
          <p:cNvPr id="326" name="Shape 326"/>
          <p:cNvSpPr/>
          <p:nvPr/>
        </p:nvSpPr>
        <p:spPr>
          <a:xfrm>
            <a:off x="4584700" y="3992562"/>
            <a:ext cx="827088" cy="182561"/>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centromere</a:t>
            </a:r>
          </a:p>
        </p:txBody>
      </p:sp>
      <p:sp>
        <p:nvSpPr>
          <p:cNvPr id="327" name="Shape 327"/>
          <p:cNvSpPr/>
          <p:nvPr/>
        </p:nvSpPr>
        <p:spPr>
          <a:xfrm>
            <a:off x="5691187" y="3327400"/>
            <a:ext cx="1273174" cy="730250"/>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duplicated</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chromosome</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(two DNA double </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helices)</a:t>
            </a:r>
          </a:p>
        </p:txBody>
      </p:sp>
      <p:sp>
        <p:nvSpPr>
          <p:cNvPr id="328" name="Shape 328"/>
          <p:cNvSpPr/>
          <p:nvPr/>
        </p:nvSpPr>
        <p:spPr>
          <a:xfrm>
            <a:off x="2279650" y="4246562"/>
            <a:ext cx="4271962" cy="2158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Black"/>
              <a:buNone/>
            </a:pPr>
            <a:r>
              <a:rPr b="0" lang="en-US" sz="1200" u="none">
                <a:solidFill>
                  <a:srgbClr val="231F20"/>
                </a:solidFill>
                <a:latin typeface="Arial Black"/>
                <a:ea typeface="Arial Black"/>
                <a:cs typeface="Arial Black"/>
                <a:sym typeface="Arial Black"/>
              </a:rPr>
              <a:t>(b) A eukaryotic chromosome after DNA replication</a:t>
            </a:r>
          </a:p>
        </p:txBody>
      </p:sp>
      <p:sp>
        <p:nvSpPr>
          <p:cNvPr id="329" name="Shape 329"/>
          <p:cNvSpPr/>
          <p:nvPr/>
        </p:nvSpPr>
        <p:spPr>
          <a:xfrm>
            <a:off x="5413375" y="4868862"/>
            <a:ext cx="1082675" cy="1095375"/>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independent</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daughter</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chromosomes,</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each with one</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identical DNA</a:t>
            </a:r>
          </a:p>
          <a:p>
            <a:pPr indent="0" lvl="0" marL="0" marR="0" rtl="0" algn="l">
              <a:spcBef>
                <a:spcPts val="0"/>
              </a:spcBef>
              <a:buClr>
                <a:srgbClr val="231F20"/>
              </a:buClr>
              <a:buSzPct val="25000"/>
              <a:buFont typeface="Arial"/>
              <a:buNone/>
            </a:pPr>
            <a:r>
              <a:rPr b="1" lang="en-US" sz="1200" u="none">
                <a:solidFill>
                  <a:srgbClr val="231F20"/>
                </a:solidFill>
                <a:latin typeface="Arial"/>
                <a:ea typeface="Arial"/>
                <a:cs typeface="Arial"/>
                <a:sym typeface="Arial"/>
              </a:rPr>
              <a:t>double helix</a:t>
            </a:r>
          </a:p>
        </p:txBody>
      </p:sp>
      <p:sp>
        <p:nvSpPr>
          <p:cNvPr id="330" name="Shape 330"/>
          <p:cNvSpPr/>
          <p:nvPr/>
        </p:nvSpPr>
        <p:spPr>
          <a:xfrm>
            <a:off x="2282825" y="5938837"/>
            <a:ext cx="4491037" cy="431799"/>
          </a:xfrm>
          <a:prstGeom prst="rect">
            <a:avLst/>
          </a:prstGeom>
          <a:noFill/>
          <a:ln>
            <a:noFill/>
          </a:ln>
        </p:spPr>
        <p:txBody>
          <a:bodyPr anchorCtr="0" anchor="t" bIns="0" lIns="0" rIns="0" tIns="0">
            <a:noAutofit/>
          </a:bodyPr>
          <a:lstStyle/>
          <a:p>
            <a:pPr indent="0" lvl="0" marL="0" marR="0" rtl="0" algn="l">
              <a:spcBef>
                <a:spcPts val="0"/>
              </a:spcBef>
              <a:buClr>
                <a:srgbClr val="231F20"/>
              </a:buClr>
              <a:buSzPct val="25000"/>
              <a:buFont typeface="Arial Black"/>
              <a:buNone/>
            </a:pPr>
            <a:r>
              <a:rPr b="0" lang="en-US" sz="1200" u="none">
                <a:solidFill>
                  <a:srgbClr val="231F20"/>
                </a:solidFill>
                <a:latin typeface="Arial Black"/>
                <a:ea typeface="Arial Black"/>
                <a:cs typeface="Arial Black"/>
                <a:sym typeface="Arial Black"/>
              </a:rPr>
              <a:t>(c) Separated sister chromatids become independent </a:t>
            </a:r>
          </a:p>
          <a:p>
            <a:pPr indent="0" lvl="0" marL="0" marR="0" rtl="0" algn="l">
              <a:spcBef>
                <a:spcPts val="0"/>
              </a:spcBef>
              <a:buClr>
                <a:srgbClr val="231F20"/>
              </a:buClr>
              <a:buSzPct val="25000"/>
              <a:buFont typeface="Arial Black"/>
              <a:buNone/>
            </a:pPr>
            <a:r>
              <a:rPr b="0" lang="en-US" sz="1200" u="none">
                <a:solidFill>
                  <a:srgbClr val="231F20"/>
                </a:solidFill>
                <a:latin typeface="Arial Black"/>
                <a:ea typeface="Arial Black"/>
                <a:cs typeface="Arial Black"/>
                <a:sym typeface="Arial Black"/>
              </a:rPr>
              <a:t>chromosomes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x="0" y="0"/>
          <a:ext cx="0" cy="0"/>
          <a:chOff x="0" y="0"/>
          <a:chExt cx="0" cy="0"/>
        </a:xfrm>
      </p:grpSpPr>
      <p:sp>
        <p:nvSpPr>
          <p:cNvPr id="335" name="Shape 335"/>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1" i="0" lang="en-US" sz="6000" u="none" cap="small" strike="noStrike">
                <a:solidFill>
                  <a:schemeClr val="dk2"/>
                </a:solidFill>
                <a:latin typeface="Arial"/>
                <a:ea typeface="Arial"/>
                <a:cs typeface="Arial"/>
                <a:sym typeface="Arial"/>
              </a:rPr>
              <a:t>cytokinesis</a:t>
            </a:r>
          </a:p>
        </p:txBody>
      </p:sp>
      <p:sp>
        <p:nvSpPr>
          <p:cNvPr id="336" name="Shape 336"/>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Is the process in which cytoplasm divides to make two daughter cells.</a:t>
            </a:r>
          </a:p>
          <a:p>
            <a:pPr indent="-274320" lvl="0" marL="274320" marR="0" rtl="0" algn="l">
              <a:lnSpc>
                <a:spcPct val="90000"/>
              </a:lnSpc>
              <a:spcBef>
                <a:spcPts val="600"/>
              </a:spcBef>
              <a:spcAft>
                <a:spcPts val="0"/>
              </a:spcAft>
              <a:buClr>
                <a:schemeClr val="accent1"/>
              </a:buClr>
              <a:buSzPct val="70636"/>
              <a:buFont typeface="Noto Sans Symbols"/>
              <a:buNone/>
            </a:pPr>
            <a:r>
              <a:t/>
            </a:r>
            <a:endParaRPr b="0" i="0" sz="2220" u="none" cap="none" strike="noStrike">
              <a:solidFill>
                <a:schemeClr val="dk1"/>
              </a:solidFill>
              <a:latin typeface="Arial"/>
              <a:ea typeface="Arial"/>
              <a:cs typeface="Arial"/>
              <a:sym typeface="Arial"/>
            </a:endParaRPr>
          </a:p>
          <a:p>
            <a:pPr indent="-274320" lvl="0" marL="274320" marR="0" rtl="0" algn="l">
              <a:lnSpc>
                <a:spcPct val="90000"/>
              </a:lnSpc>
              <a:spcBef>
                <a:spcPts val="600"/>
              </a:spcBef>
              <a:buClr>
                <a:schemeClr val="accent1"/>
              </a:buClr>
              <a:buSzPct val="70636"/>
              <a:buFont typeface="Noto Sans Symbols"/>
              <a:buChar char="•"/>
            </a:pPr>
            <a:r>
              <a:rPr b="0" i="0" lang="en-US" sz="2220" u="none" cap="none" strike="noStrike">
                <a:solidFill>
                  <a:schemeClr val="dk1"/>
                </a:solidFill>
                <a:latin typeface="Arial"/>
                <a:ea typeface="Arial"/>
                <a:cs typeface="Arial"/>
                <a:sym typeface="Arial"/>
              </a:rPr>
              <a:t>In animal cells, the cell membrane at the center of the parent cell folds inward to form a cleavage furrow.  Then, the cell is pinched in half until the membrane meets and forms a division in the middle.</a:t>
            </a:r>
          </a:p>
        </p:txBody>
      </p:sp>
      <p:pic>
        <p:nvPicPr>
          <p:cNvPr id="337" name="Shape 337"/>
          <p:cNvPicPr preferRelativeResize="0"/>
          <p:nvPr>
            <p:ph idx="2" type="body"/>
          </p:nvPr>
        </p:nvPicPr>
        <p:blipFill rotWithShape="1">
          <a:blip r:embed="rId3">
            <a:alphaModFix/>
          </a:blip>
          <a:srcRect b="0" l="0" r="0" t="0"/>
          <a:stretch/>
        </p:blipFill>
        <p:spPr>
          <a:xfrm>
            <a:off x="5337223" y="1412775"/>
            <a:ext cx="2088232" cy="1566174"/>
          </a:xfrm>
          <a:prstGeom prst="rect">
            <a:avLst/>
          </a:prstGeom>
          <a:noFill/>
          <a:ln>
            <a:noFill/>
          </a:ln>
        </p:spPr>
      </p:pic>
      <p:pic>
        <p:nvPicPr>
          <p:cNvPr id="338" name="Shape 338"/>
          <p:cNvPicPr preferRelativeResize="0"/>
          <p:nvPr/>
        </p:nvPicPr>
        <p:blipFill rotWithShape="1">
          <a:blip r:embed="rId4">
            <a:alphaModFix/>
          </a:blip>
          <a:srcRect b="0" l="0" r="0" t="0"/>
          <a:stretch/>
        </p:blipFill>
        <p:spPr>
          <a:xfrm>
            <a:off x="5292080" y="3202596"/>
            <a:ext cx="2307729" cy="3049252"/>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2" name="Shape 342"/>
        <p:cNvGrpSpPr/>
        <p:nvPr/>
      </p:nvGrpSpPr>
      <p:grpSpPr>
        <a:xfrm>
          <a:off x="0" y="0"/>
          <a:ext cx="0" cy="0"/>
          <a:chOff x="0" y="0"/>
          <a:chExt cx="0" cy="0"/>
        </a:xfrm>
      </p:grpSpPr>
      <p:sp>
        <p:nvSpPr>
          <p:cNvPr id="343" name="Shape 343"/>
          <p:cNvSpPr txBox="1"/>
          <p:nvPr>
            <p:ph idx="1" type="body"/>
          </p:nvPr>
        </p:nvSpPr>
        <p:spPr>
          <a:xfrm>
            <a:off x="467543" y="836712"/>
            <a:ext cx="3657600" cy="4572000"/>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In plant cells, membrane-bounds accumulate and fuse to form a double membrane or cell plate that extends the lenght of the cell between the two new nuclei.  A new cell wall forms between the membranes of the cell plate untill it divides the two daughter cells.</a:t>
            </a:r>
          </a:p>
          <a:p>
            <a:pPr indent="-274320" lvl="0" marL="274320" marR="0" rtl="0" algn="l">
              <a:lnSpc>
                <a:spcPct val="90000"/>
              </a:lnSpc>
              <a:spcBef>
                <a:spcPts val="600"/>
              </a:spcBef>
              <a:buClr>
                <a:schemeClr val="accent1"/>
              </a:buClr>
              <a:buSzPct val="70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pic>
        <p:nvPicPr>
          <p:cNvPr id="344" name="Shape 344"/>
          <p:cNvPicPr preferRelativeResize="0"/>
          <p:nvPr>
            <p:ph idx="2" type="body"/>
          </p:nvPr>
        </p:nvPicPr>
        <p:blipFill rotWithShape="1">
          <a:blip r:embed="rId3">
            <a:alphaModFix/>
          </a:blip>
          <a:srcRect b="21161" l="20366" r="16754" t="13582"/>
          <a:stretch/>
        </p:blipFill>
        <p:spPr>
          <a:xfrm>
            <a:off x="4572000" y="692695"/>
            <a:ext cx="2299854" cy="2743199"/>
          </a:xfrm>
          <a:prstGeom prst="rect">
            <a:avLst/>
          </a:prstGeom>
          <a:noFill/>
          <a:ln>
            <a:noFill/>
          </a:ln>
        </p:spPr>
      </p:pic>
      <p:pic>
        <p:nvPicPr>
          <p:cNvPr id="345" name="Shape 345"/>
          <p:cNvPicPr preferRelativeResize="0"/>
          <p:nvPr/>
        </p:nvPicPr>
        <p:blipFill rotWithShape="1">
          <a:blip r:embed="rId4">
            <a:alphaModFix/>
          </a:blip>
          <a:srcRect b="13811" l="15724" r="2898" t="7284"/>
          <a:stretch/>
        </p:blipFill>
        <p:spPr>
          <a:xfrm>
            <a:off x="4572000" y="3717032"/>
            <a:ext cx="2867891" cy="2743199"/>
          </a:xfrm>
          <a:prstGeom prst="rect">
            <a:avLst/>
          </a:prstGeom>
          <a:noFill/>
          <a:ln>
            <a:noFill/>
          </a:ln>
        </p:spPr>
      </p:pic>
      <p:pic>
        <p:nvPicPr>
          <p:cNvPr id="346" name="Shape 346"/>
          <p:cNvPicPr preferRelativeResize="0"/>
          <p:nvPr/>
        </p:nvPicPr>
        <p:blipFill rotWithShape="1">
          <a:blip r:embed="rId5">
            <a:alphaModFix/>
          </a:blip>
          <a:srcRect b="0" l="0" r="0" t="0"/>
          <a:stretch/>
        </p:blipFill>
        <p:spPr>
          <a:xfrm>
            <a:off x="7020271" y="1412775"/>
            <a:ext cx="1728191" cy="185163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1" i="0" lang="en-US" sz="3000" u="none" cap="small" strike="noStrike">
                <a:solidFill>
                  <a:schemeClr val="dk2"/>
                </a:solidFill>
                <a:latin typeface="Arial"/>
                <a:ea typeface="Arial"/>
                <a:cs typeface="Arial"/>
                <a:sym typeface="Arial"/>
              </a:rPr>
              <a:t>ASEXUAL REPRODUCTION</a:t>
            </a:r>
          </a:p>
        </p:txBody>
      </p:sp>
      <p:sp>
        <p:nvSpPr>
          <p:cNvPr id="352" name="Shape 352"/>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When offspring is produced by only one parent.  Cell division replicates the chromosomes of only one parent cell, so offspring is genetically identical to their parent.</a:t>
            </a:r>
          </a:p>
        </p:txBody>
      </p:sp>
      <p:pic>
        <p:nvPicPr>
          <p:cNvPr id="353" name="Shape 353"/>
          <p:cNvPicPr preferRelativeResize="0"/>
          <p:nvPr/>
        </p:nvPicPr>
        <p:blipFill rotWithShape="1">
          <a:blip r:embed="rId3">
            <a:alphaModFix/>
          </a:blip>
          <a:srcRect b="0" l="0" r="0" t="0"/>
          <a:stretch/>
        </p:blipFill>
        <p:spPr>
          <a:xfrm>
            <a:off x="4283967" y="2204864"/>
            <a:ext cx="4286400" cy="32196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7" name="Shape 357"/>
        <p:cNvGrpSpPr/>
        <p:nvPr/>
      </p:nvGrpSpPr>
      <p:grpSpPr>
        <a:xfrm>
          <a:off x="0" y="0"/>
          <a:ext cx="0" cy="0"/>
          <a:chOff x="0" y="0"/>
          <a:chExt cx="0" cy="0"/>
        </a:xfrm>
      </p:grpSpPr>
      <p:sp>
        <p:nvSpPr>
          <p:cNvPr id="358" name="Shape 358"/>
          <p:cNvSpPr txBox="1"/>
          <p:nvPr>
            <p:ph type="title"/>
          </p:nvPr>
        </p:nvSpPr>
        <p:spPr>
          <a:xfrm>
            <a:off x="457200" y="490662"/>
            <a:ext cx="7467600" cy="8502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1" i="0" lang="en-US" sz="2700" u="none" cap="small" strike="noStrike">
                <a:solidFill>
                  <a:schemeClr val="dk2"/>
                </a:solidFill>
                <a:latin typeface="Arial"/>
                <a:ea typeface="Arial"/>
                <a:cs typeface="Arial"/>
                <a:sym typeface="Arial"/>
              </a:rPr>
              <a:t>Advantages and Disadvantages of Asexual Reproduction</a:t>
            </a:r>
          </a:p>
        </p:txBody>
      </p:sp>
      <p:sp>
        <p:nvSpPr>
          <p:cNvPr id="359" name="Shape 359"/>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accent1"/>
              </a:buClr>
              <a:buSzPct val="25000"/>
              <a:buFont typeface="Noto Sans Symbols"/>
              <a:buNone/>
            </a:pPr>
            <a:r>
              <a:rPr b="1" i="0" lang="en-US" sz="2040" u="none" cap="none" strike="noStrike">
                <a:solidFill>
                  <a:schemeClr val="dk1"/>
                </a:solidFill>
                <a:latin typeface="Arial"/>
                <a:ea typeface="Arial"/>
                <a:cs typeface="Arial"/>
                <a:sym typeface="Arial"/>
              </a:rPr>
              <a:t>Advantages</a:t>
            </a:r>
          </a:p>
          <a:p>
            <a:pPr indent="-274320" lvl="0" marL="274320" marR="0" rtl="0" algn="l">
              <a:lnSpc>
                <a:spcPct val="80000"/>
              </a:lnSpc>
              <a:spcBef>
                <a:spcPts val="600"/>
              </a:spcBef>
              <a:spcAft>
                <a:spcPts val="0"/>
              </a:spcAft>
              <a:buClr>
                <a:schemeClr val="accent1"/>
              </a:buClr>
              <a:buSzPct val="71400"/>
              <a:buFont typeface="Noto Sans Symbols"/>
              <a:buChar char="•"/>
            </a:pPr>
            <a:r>
              <a:rPr b="0" i="0" lang="en-US" sz="2040" u="none" cap="none" strike="noStrike">
                <a:solidFill>
                  <a:schemeClr val="dk1"/>
                </a:solidFill>
                <a:latin typeface="Arial"/>
                <a:ea typeface="Arial"/>
                <a:cs typeface="Arial"/>
                <a:sym typeface="Arial"/>
              </a:rPr>
              <a:t>Organisms that remain in one particular place and are unable to look for mates would need to reproduce asexually.</a:t>
            </a:r>
          </a:p>
          <a:p>
            <a:pPr indent="-274320" lvl="0" marL="274320" marR="0" rtl="0" algn="l">
              <a:lnSpc>
                <a:spcPct val="80000"/>
              </a:lnSpc>
              <a:spcBef>
                <a:spcPts val="600"/>
              </a:spcBef>
              <a:spcAft>
                <a:spcPts val="0"/>
              </a:spcAft>
              <a:buClr>
                <a:schemeClr val="accent1"/>
              </a:buClr>
              <a:buSzPct val="71400"/>
              <a:buFont typeface="Noto Sans Symbols"/>
              <a:buChar char="•"/>
            </a:pPr>
            <a:r>
              <a:rPr b="0" i="0" lang="en-US" sz="2040" u="none" cap="none" strike="noStrike">
                <a:solidFill>
                  <a:schemeClr val="dk1"/>
                </a:solidFill>
                <a:latin typeface="Arial"/>
                <a:ea typeface="Arial"/>
                <a:cs typeface="Arial"/>
                <a:sym typeface="Arial"/>
              </a:rPr>
              <a:t>Numerous offspring can be produced without "costing" the parent a great amount of energy or time. </a:t>
            </a:r>
          </a:p>
          <a:p>
            <a:pPr indent="-274320" lvl="0" marL="274320" marR="0" rtl="0" algn="l">
              <a:lnSpc>
                <a:spcPct val="80000"/>
              </a:lnSpc>
              <a:spcBef>
                <a:spcPts val="600"/>
              </a:spcBef>
              <a:spcAft>
                <a:spcPts val="0"/>
              </a:spcAft>
              <a:buClr>
                <a:schemeClr val="accent1"/>
              </a:buClr>
              <a:buSzPct val="71400"/>
              <a:buFont typeface="Noto Sans Symbols"/>
              <a:buChar char="•"/>
            </a:pPr>
            <a:r>
              <a:rPr b="0" i="0" lang="en-US" sz="2040" u="none" cap="none" strike="noStrike">
                <a:solidFill>
                  <a:schemeClr val="dk1"/>
                </a:solidFill>
                <a:latin typeface="Arial"/>
                <a:ea typeface="Arial"/>
                <a:cs typeface="Arial"/>
                <a:sym typeface="Arial"/>
              </a:rPr>
              <a:t>Environments that are stable and experience very little change are the best places for organisms that reproduce asexually. </a:t>
            </a:r>
            <a:br>
              <a:rPr b="0" i="0" lang="en-US" sz="2040" u="none" cap="none" strike="noStrike">
                <a:solidFill>
                  <a:schemeClr val="dk1"/>
                </a:solidFill>
                <a:latin typeface="Arial"/>
                <a:ea typeface="Arial"/>
                <a:cs typeface="Arial"/>
                <a:sym typeface="Arial"/>
              </a:rPr>
            </a:br>
          </a:p>
          <a:p>
            <a:pPr indent="-274320" lvl="0" marL="274320" marR="0" rtl="0" algn="l">
              <a:lnSpc>
                <a:spcPct val="80000"/>
              </a:lnSpc>
              <a:spcBef>
                <a:spcPts val="600"/>
              </a:spcBef>
              <a:buClr>
                <a:schemeClr val="accent1"/>
              </a:buClr>
              <a:buSzPct val="71400"/>
              <a:buFont typeface="Noto Sans Symbols"/>
              <a:buNone/>
            </a:pPr>
            <a:r>
              <a:t/>
            </a:r>
            <a:endParaRPr b="0" i="0" sz="2040" u="none" cap="none" strike="noStrike">
              <a:solidFill>
                <a:schemeClr val="dk1"/>
              </a:solidFill>
              <a:latin typeface="Libre Baskerville"/>
              <a:ea typeface="Libre Baskerville"/>
              <a:cs typeface="Libre Baskerville"/>
              <a:sym typeface="Libre Baskerville"/>
            </a:endParaRPr>
          </a:p>
        </p:txBody>
      </p:sp>
      <p:sp>
        <p:nvSpPr>
          <p:cNvPr id="360" name="Shape 360"/>
          <p:cNvSpPr txBox="1"/>
          <p:nvPr>
            <p:ph idx="2" type="body"/>
          </p:nvPr>
        </p:nvSpPr>
        <p:spPr>
          <a:xfrm>
            <a:off x="4270248" y="1600200"/>
            <a:ext cx="3657599" cy="4572000"/>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spcAft>
                <a:spcPts val="0"/>
              </a:spcAft>
              <a:buClr>
                <a:schemeClr val="accent1"/>
              </a:buClr>
              <a:buSzPct val="25000"/>
              <a:buFont typeface="Noto Sans Symbols"/>
              <a:buNone/>
            </a:pPr>
            <a:r>
              <a:rPr b="1" i="0" lang="en-US" sz="2040" u="none" cap="none" strike="noStrike">
                <a:solidFill>
                  <a:schemeClr val="dk1"/>
                </a:solidFill>
                <a:latin typeface="Arial"/>
                <a:ea typeface="Arial"/>
                <a:cs typeface="Arial"/>
                <a:sym typeface="Arial"/>
              </a:rPr>
              <a:t>Disadvantages</a:t>
            </a:r>
          </a:p>
          <a:p>
            <a:pPr indent="-274320" lvl="0" marL="274320" marR="0" rtl="0" algn="l">
              <a:lnSpc>
                <a:spcPct val="80000"/>
              </a:lnSpc>
              <a:spcBef>
                <a:spcPts val="600"/>
              </a:spcBef>
              <a:buClr>
                <a:schemeClr val="accent1"/>
              </a:buClr>
              <a:buSzPct val="71400"/>
              <a:buFont typeface="Noto Sans Symbols"/>
              <a:buChar char="•"/>
            </a:pPr>
            <a:r>
              <a:rPr b="0" i="0" lang="en-US" sz="2040" u="none" cap="none" strike="noStrike">
                <a:solidFill>
                  <a:schemeClr val="dk1"/>
                </a:solidFill>
                <a:latin typeface="Arial"/>
                <a:ea typeface="Arial"/>
                <a:cs typeface="Arial"/>
                <a:sym typeface="Arial"/>
              </a:rPr>
              <a:t>A disadvantage of this type of reproduction is the lack of genetic variation.  All of the organisms are genetically identical and therefore share the same weaknesses. If the stable environment changes, the consequences could be deadly to all of the individuals.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4" name="Shape 364"/>
        <p:cNvGrpSpPr/>
        <p:nvPr/>
      </p:nvGrpSpPr>
      <p:grpSpPr>
        <a:xfrm>
          <a:off x="0" y="0"/>
          <a:ext cx="0" cy="0"/>
          <a:chOff x="0" y="0"/>
          <a:chExt cx="0" cy="0"/>
        </a:xfrm>
      </p:grpSpPr>
      <p:sp>
        <p:nvSpPr>
          <p:cNvPr id="365" name="Shape 365"/>
          <p:cNvSpPr txBox="1"/>
          <p:nvPr>
            <p:ph type="title"/>
          </p:nvPr>
        </p:nvSpPr>
        <p:spPr>
          <a:xfrm>
            <a:off x="457200" y="274637"/>
            <a:ext cx="7467600" cy="8502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2700" u="none" cap="small" strike="noStrike">
                <a:solidFill>
                  <a:schemeClr val="dk2"/>
                </a:solidFill>
                <a:latin typeface="Arial"/>
                <a:ea typeface="Arial"/>
                <a:cs typeface="Arial"/>
                <a:sym typeface="Arial"/>
              </a:rPr>
              <a:t>Asexual Reproduction in Other Organisms</a:t>
            </a:r>
            <a:br>
              <a:rPr b="1" i="0" lang="en-US" sz="2700" u="none" cap="small" strike="noStrike">
                <a:solidFill>
                  <a:schemeClr val="dk2"/>
                </a:solidFill>
                <a:latin typeface="Arial"/>
                <a:ea typeface="Arial"/>
                <a:cs typeface="Arial"/>
                <a:sym typeface="Arial"/>
              </a:rPr>
            </a:br>
          </a:p>
        </p:txBody>
      </p:sp>
      <p:sp>
        <p:nvSpPr>
          <p:cNvPr id="366" name="Shape 366"/>
          <p:cNvSpPr txBox="1"/>
          <p:nvPr>
            <p:ph idx="1" type="body"/>
          </p:nvPr>
        </p:nvSpPr>
        <p:spPr>
          <a:xfrm>
            <a:off x="457200" y="1196751"/>
            <a:ext cx="3657600" cy="49755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Bacterial asexual reproduction most commonly occurs by a kind of cell division called binary fission. Since the cells produced through this type of reproduction are identical, they are all susceptible to the same types of antibiotics.</a:t>
            </a:r>
          </a:p>
          <a:p>
            <a:pPr indent="-274320" lvl="0" marL="274320" marR="0" rtl="0" algn="l">
              <a:spcBef>
                <a:spcPts val="600"/>
              </a:spcBef>
              <a:buClr>
                <a:schemeClr val="accent1"/>
              </a:buClr>
              <a:buSzPct val="70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pic>
        <p:nvPicPr>
          <p:cNvPr id="367" name="Shape 367"/>
          <p:cNvPicPr preferRelativeResize="0"/>
          <p:nvPr/>
        </p:nvPicPr>
        <p:blipFill rotWithShape="1">
          <a:blip r:embed="rId3">
            <a:alphaModFix/>
          </a:blip>
          <a:srcRect b="5227" l="0" r="0" t="3863"/>
          <a:stretch/>
        </p:blipFill>
        <p:spPr>
          <a:xfrm>
            <a:off x="4011812" y="1268759"/>
            <a:ext cx="4645799" cy="2618400"/>
          </a:xfrm>
          <a:prstGeom prst="rect">
            <a:avLst/>
          </a:prstGeom>
          <a:noFill/>
          <a:ln>
            <a:noFill/>
          </a:ln>
        </p:spPr>
      </p:pic>
      <p:pic>
        <p:nvPicPr>
          <p:cNvPr id="368" name="Shape 368"/>
          <p:cNvPicPr preferRelativeResize="0"/>
          <p:nvPr/>
        </p:nvPicPr>
        <p:blipFill rotWithShape="1">
          <a:blip r:embed="rId4">
            <a:alphaModFix/>
          </a:blip>
          <a:srcRect b="0" l="0" r="0" t="0"/>
          <a:stretch/>
        </p:blipFill>
        <p:spPr>
          <a:xfrm>
            <a:off x="4932039" y="4149078"/>
            <a:ext cx="3114600" cy="24480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2" name="Shape 372"/>
        <p:cNvGrpSpPr/>
        <p:nvPr/>
      </p:nvGrpSpPr>
      <p:grpSpPr>
        <a:xfrm>
          <a:off x="0" y="0"/>
          <a:ext cx="0" cy="0"/>
          <a:chOff x="0" y="0"/>
          <a:chExt cx="0" cy="0"/>
        </a:xfrm>
      </p:grpSpPr>
      <p:sp>
        <p:nvSpPr>
          <p:cNvPr id="373" name="Shape 373"/>
          <p:cNvSpPr txBox="1"/>
          <p:nvPr>
            <p:ph type="title"/>
          </p:nvPr>
        </p:nvSpPr>
        <p:spPr>
          <a:xfrm>
            <a:off x="457200" y="274650"/>
            <a:ext cx="8026200" cy="6966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1" i="0" lang="en-US" sz="3000" u="none" cap="small" strike="noStrike">
                <a:solidFill>
                  <a:schemeClr val="dk2"/>
                </a:solidFill>
                <a:latin typeface="Arial"/>
                <a:ea typeface="Arial"/>
                <a:cs typeface="Arial"/>
                <a:sym typeface="Arial"/>
              </a:rPr>
              <a:t>ASEXUAL REPRODUCTION IN ANIMALS</a:t>
            </a:r>
          </a:p>
        </p:txBody>
      </p:sp>
      <p:sp>
        <p:nvSpPr>
          <p:cNvPr id="374" name="Shape 374"/>
          <p:cNvSpPr txBox="1"/>
          <p:nvPr>
            <p:ph idx="1" type="body"/>
          </p:nvPr>
        </p:nvSpPr>
        <p:spPr>
          <a:xfrm>
            <a:off x="457200" y="1282875"/>
            <a:ext cx="7564200" cy="1658100"/>
          </a:xfrm>
          <a:prstGeom prst="rect">
            <a:avLst/>
          </a:prstGeom>
          <a:noFill/>
          <a:ln>
            <a:noFill/>
          </a:ln>
        </p:spPr>
        <p:txBody>
          <a:bodyPr anchorCtr="0" anchor="t" bIns="45700" lIns="91425" rIns="91425" tIns="45700">
            <a:noAutofit/>
          </a:bodyPr>
          <a:lstStyle/>
          <a:p>
            <a:pPr indent="0" lvl="0" marL="0" marR="0" rtl="0" algn="l">
              <a:spcBef>
                <a:spcPts val="600"/>
              </a:spcBef>
              <a:buNone/>
            </a:pPr>
            <a:r>
              <a:rPr lang="en-US">
                <a:latin typeface="Arial"/>
                <a:ea typeface="Arial"/>
                <a:cs typeface="Arial"/>
                <a:sym typeface="Arial"/>
              </a:rPr>
              <a:t>Most animals reproduce sexually, but some animals have the ability to reproduce asexually when they face special conditions, or in order to produce more offspring to keep the species.</a:t>
            </a:r>
          </a:p>
        </p:txBody>
      </p:sp>
      <p:pic>
        <p:nvPicPr>
          <p:cNvPr id="375" name="Shape 375"/>
          <p:cNvPicPr preferRelativeResize="0"/>
          <p:nvPr/>
        </p:nvPicPr>
        <p:blipFill>
          <a:blip r:embed="rId3">
            <a:alphaModFix/>
          </a:blip>
          <a:stretch>
            <a:fillRect/>
          </a:stretch>
        </p:blipFill>
        <p:spPr>
          <a:xfrm>
            <a:off x="3249174" y="3799419"/>
            <a:ext cx="2306187" cy="1731330"/>
          </a:xfrm>
          <a:prstGeom prst="rect">
            <a:avLst/>
          </a:prstGeom>
          <a:noFill/>
          <a:ln>
            <a:noFill/>
          </a:ln>
        </p:spPr>
      </p:pic>
      <p:pic>
        <p:nvPicPr>
          <p:cNvPr id="376" name="Shape 376"/>
          <p:cNvPicPr preferRelativeResize="0"/>
          <p:nvPr/>
        </p:nvPicPr>
        <p:blipFill rotWithShape="1">
          <a:blip r:embed="rId4">
            <a:alphaModFix/>
          </a:blip>
          <a:srcRect b="16219" l="11754" r="0" t="0"/>
          <a:stretch/>
        </p:blipFill>
        <p:spPr>
          <a:xfrm>
            <a:off x="457200" y="3079862"/>
            <a:ext cx="2704226" cy="1806799"/>
          </a:xfrm>
          <a:prstGeom prst="rect">
            <a:avLst/>
          </a:prstGeom>
          <a:noFill/>
          <a:ln>
            <a:noFill/>
          </a:ln>
        </p:spPr>
      </p:pic>
      <p:pic>
        <p:nvPicPr>
          <p:cNvPr id="377" name="Shape 377"/>
          <p:cNvPicPr preferRelativeResize="0"/>
          <p:nvPr/>
        </p:nvPicPr>
        <p:blipFill rotWithShape="1">
          <a:blip r:embed="rId5">
            <a:alphaModFix/>
          </a:blip>
          <a:srcRect b="13901" l="0" r="0" t="19137"/>
          <a:stretch/>
        </p:blipFill>
        <p:spPr>
          <a:xfrm>
            <a:off x="5812500" y="3079849"/>
            <a:ext cx="2857500" cy="1269249"/>
          </a:xfrm>
          <a:prstGeom prst="rect">
            <a:avLst/>
          </a:prstGeom>
          <a:noFill/>
          <a:ln>
            <a:noFill/>
          </a:ln>
        </p:spPr>
      </p:pic>
      <p:pic>
        <p:nvPicPr>
          <p:cNvPr id="378" name="Shape 378"/>
          <p:cNvPicPr preferRelativeResize="0"/>
          <p:nvPr/>
        </p:nvPicPr>
        <p:blipFill rotWithShape="1">
          <a:blip r:embed="rId6">
            <a:alphaModFix/>
          </a:blip>
          <a:srcRect b="0" l="29478" r="0" t="33355"/>
          <a:stretch/>
        </p:blipFill>
        <p:spPr>
          <a:xfrm>
            <a:off x="5643110" y="4736249"/>
            <a:ext cx="3026889" cy="1908400"/>
          </a:xfrm>
          <a:prstGeom prst="rect">
            <a:avLst/>
          </a:prstGeom>
          <a:noFill/>
          <a:ln>
            <a:noFill/>
          </a:ln>
        </p:spPr>
      </p:pic>
      <p:pic>
        <p:nvPicPr>
          <p:cNvPr id="379" name="Shape 379"/>
          <p:cNvPicPr preferRelativeResize="0"/>
          <p:nvPr/>
        </p:nvPicPr>
        <p:blipFill>
          <a:blip r:embed="rId7">
            <a:alphaModFix/>
          </a:blip>
          <a:stretch>
            <a:fillRect/>
          </a:stretch>
        </p:blipFill>
        <p:spPr>
          <a:xfrm>
            <a:off x="457200" y="5120762"/>
            <a:ext cx="2704225" cy="113937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sp>
        <p:nvSpPr>
          <p:cNvPr id="384" name="Shape 384"/>
          <p:cNvSpPr txBox="1"/>
          <p:nvPr>
            <p:ph idx="1" type="body"/>
          </p:nvPr>
        </p:nvSpPr>
        <p:spPr>
          <a:xfrm>
            <a:off x="457200" y="1600200"/>
            <a:ext cx="4200000" cy="4873800"/>
          </a:xfrm>
          <a:prstGeom prst="rect">
            <a:avLst/>
          </a:prstGeom>
        </p:spPr>
        <p:txBody>
          <a:bodyPr anchorCtr="0" anchor="t" bIns="91425" lIns="91425" rIns="91425" tIns="91425">
            <a:noAutofit/>
          </a:bodyPr>
          <a:lstStyle/>
          <a:p>
            <a:pPr lvl="0" rtl="0">
              <a:spcBef>
                <a:spcPts val="0"/>
              </a:spcBef>
            </a:pPr>
            <a:r>
              <a:rPr b="1" lang="en-US">
                <a:latin typeface="Arial"/>
                <a:ea typeface="Arial"/>
                <a:cs typeface="Arial"/>
                <a:sym typeface="Arial"/>
              </a:rPr>
              <a:t>Budding</a:t>
            </a:r>
          </a:p>
          <a:p>
            <a:pPr lvl="0" rtl="0">
              <a:spcBef>
                <a:spcPts val="0"/>
              </a:spcBef>
            </a:pPr>
            <a:r>
              <a:rPr lang="en-US">
                <a:latin typeface="Arial"/>
                <a:ea typeface="Arial"/>
                <a:cs typeface="Arial"/>
                <a:sym typeface="Arial"/>
              </a:rPr>
              <a:t>Offspring grows out of the body of the parent.</a:t>
            </a:r>
            <a:br>
              <a:rPr lang="en-US">
                <a:latin typeface="Arial"/>
                <a:ea typeface="Arial"/>
                <a:cs typeface="Arial"/>
                <a:sym typeface="Arial"/>
              </a:rPr>
            </a:br>
            <a:br>
              <a:rPr lang="en-US">
                <a:latin typeface="Arial"/>
                <a:ea typeface="Arial"/>
                <a:cs typeface="Arial"/>
                <a:sym typeface="Arial"/>
              </a:rPr>
            </a:br>
          </a:p>
          <a:p>
            <a:pPr lvl="0" rtl="0">
              <a:spcBef>
                <a:spcPts val="0"/>
              </a:spcBef>
            </a:pPr>
            <a:r>
              <a:rPr lang="en-US">
                <a:latin typeface="Arial"/>
                <a:ea typeface="Arial"/>
                <a:cs typeface="Arial"/>
                <a:sym typeface="Arial"/>
              </a:rPr>
              <a:t>Example: Hydras </a:t>
            </a:r>
          </a:p>
          <a:p>
            <a:pPr lvl="0">
              <a:spcBef>
                <a:spcPts val="0"/>
              </a:spcBef>
              <a:buNone/>
            </a:pPr>
            <a:r>
              <a:t/>
            </a:r>
            <a:endParaRPr/>
          </a:p>
        </p:txBody>
      </p:sp>
      <p:pic>
        <p:nvPicPr>
          <p:cNvPr id="385" name="Shape 385"/>
          <p:cNvPicPr preferRelativeResize="0"/>
          <p:nvPr/>
        </p:nvPicPr>
        <p:blipFill rotWithShape="1">
          <a:blip r:embed="rId3">
            <a:alphaModFix/>
          </a:blip>
          <a:srcRect b="0" l="0" r="0" t="0"/>
          <a:stretch/>
        </p:blipFill>
        <p:spPr>
          <a:xfrm>
            <a:off x="4932039" y="1549999"/>
            <a:ext cx="2740200" cy="4653000"/>
          </a:xfrm>
          <a:prstGeom prst="rect">
            <a:avLst/>
          </a:prstGeom>
          <a:noFill/>
          <a:ln>
            <a:noFill/>
          </a:ln>
        </p:spPr>
      </p:pic>
      <p:sp>
        <p:nvSpPr>
          <p:cNvPr id="386" name="Shape 386"/>
          <p:cNvSpPr txBox="1"/>
          <p:nvPr>
            <p:ph type="title"/>
          </p:nvPr>
        </p:nvSpPr>
        <p:spPr>
          <a:xfrm>
            <a:off x="457200" y="274648"/>
            <a:ext cx="7467600" cy="975600"/>
          </a:xfrm>
          <a:prstGeom prst="rect">
            <a:avLst/>
          </a:prstGeom>
        </p:spPr>
        <p:txBody>
          <a:bodyPr anchorCtr="0" anchor="b" bIns="91425" lIns="91425" rIns="91425" tIns="91425">
            <a:noAutofit/>
          </a:bodyPr>
          <a:lstStyle/>
          <a:p>
            <a:pPr lvl="0">
              <a:spcBef>
                <a:spcPts val="0"/>
              </a:spcBef>
              <a:buNone/>
            </a:pPr>
            <a:r>
              <a:rPr lang="en-US">
                <a:latin typeface="Arial"/>
                <a:ea typeface="Arial"/>
                <a:cs typeface="Arial"/>
                <a:sym typeface="Arial"/>
              </a:rPr>
              <a:t>Some types of asexual reproduction are: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1" i="0" lang="en-US" sz="3600" u="none" cap="small" strike="noStrike">
                <a:solidFill>
                  <a:schemeClr val="dk2"/>
                </a:solidFill>
                <a:latin typeface="Arial"/>
                <a:ea typeface="Arial"/>
                <a:cs typeface="Arial"/>
                <a:sym typeface="Arial"/>
              </a:rPr>
              <a:t>WHY DO ORGANISMS REPRODUCE?</a:t>
            </a:r>
          </a:p>
        </p:txBody>
      </p:sp>
      <p:sp>
        <p:nvSpPr>
          <p:cNvPr id="147" name="Shape 147"/>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Reproduction is a fundamental process of life in which an organism produces more organisms of the same kind to maintain the species.</a:t>
            </a:r>
          </a:p>
        </p:txBody>
      </p:sp>
      <p:pic>
        <p:nvPicPr>
          <p:cNvPr id="148" name="Shape 148"/>
          <p:cNvPicPr preferRelativeResize="0"/>
          <p:nvPr/>
        </p:nvPicPr>
        <p:blipFill rotWithShape="1">
          <a:blip r:embed="rId3">
            <a:alphaModFix/>
          </a:blip>
          <a:srcRect b="4821" l="8843" r="2080" t="11234"/>
          <a:stretch/>
        </p:blipFill>
        <p:spPr>
          <a:xfrm>
            <a:off x="3939521" y="3501007"/>
            <a:ext cx="4678002" cy="2933893"/>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0" name="Shape 390"/>
        <p:cNvGrpSpPr/>
        <p:nvPr/>
      </p:nvGrpSpPr>
      <p:grpSpPr>
        <a:xfrm>
          <a:off x="0" y="0"/>
          <a:ext cx="0" cy="0"/>
          <a:chOff x="0" y="0"/>
          <a:chExt cx="0" cy="0"/>
        </a:xfrm>
      </p:grpSpPr>
      <p:sp>
        <p:nvSpPr>
          <p:cNvPr id="391" name="Shape 391"/>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1" i="0" lang="en-US" sz="2400" u="none" cap="none" strike="noStrike">
                <a:solidFill>
                  <a:schemeClr val="dk1"/>
                </a:solidFill>
                <a:latin typeface="Arial"/>
                <a:ea typeface="Arial"/>
                <a:cs typeface="Arial"/>
                <a:sym typeface="Arial"/>
              </a:rPr>
              <a:t>Gemmules (Internal Buds)</a:t>
            </a: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Parent releases a specialized mass of cells that can develop into offspring.</a:t>
            </a:r>
            <a:br>
              <a:rPr b="0" i="0" lang="en-US" sz="2400" u="none" cap="none" strike="noStrike">
                <a:solidFill>
                  <a:schemeClr val="dk1"/>
                </a:solidFill>
                <a:latin typeface="Arial"/>
                <a:ea typeface="Arial"/>
                <a:cs typeface="Arial"/>
                <a:sym typeface="Arial"/>
              </a:rPr>
            </a:br>
            <a:br>
              <a:rPr b="0" i="0" lang="en-US" sz="2400" u="none" cap="none" strike="noStrike">
                <a:solidFill>
                  <a:schemeClr val="dk1"/>
                </a:solidFill>
                <a:latin typeface="Arial"/>
                <a:ea typeface="Arial"/>
                <a:cs typeface="Arial"/>
                <a:sym typeface="Arial"/>
              </a:rPr>
            </a:b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Example: Sponges.</a:t>
            </a:r>
            <a:br>
              <a:rPr b="0" i="0" lang="en-US" sz="2400" u="none" cap="none" strike="noStrike">
                <a:solidFill>
                  <a:schemeClr val="dk1"/>
                </a:solidFill>
                <a:latin typeface="Arial"/>
                <a:ea typeface="Arial"/>
                <a:cs typeface="Arial"/>
                <a:sym typeface="Arial"/>
              </a:rPr>
            </a:br>
            <a:br>
              <a:rPr b="0" i="0" lang="en-US" sz="2400" u="none" cap="none" strike="noStrike">
                <a:solidFill>
                  <a:schemeClr val="dk1"/>
                </a:solidFill>
                <a:latin typeface="Arial"/>
                <a:ea typeface="Arial"/>
                <a:cs typeface="Arial"/>
                <a:sym typeface="Arial"/>
              </a:rPr>
            </a:br>
          </a:p>
          <a:p>
            <a:pPr indent="-274320" lvl="0" marL="274320" marR="0" rtl="0" algn="l">
              <a:spcBef>
                <a:spcPts val="600"/>
              </a:spcBef>
              <a:buClr>
                <a:schemeClr val="accent1"/>
              </a:buClr>
              <a:buSzPct val="70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pic>
        <p:nvPicPr>
          <p:cNvPr id="392" name="Shape 392"/>
          <p:cNvPicPr preferRelativeResize="0"/>
          <p:nvPr/>
        </p:nvPicPr>
        <p:blipFill rotWithShape="1">
          <a:blip r:embed="rId3">
            <a:alphaModFix/>
          </a:blip>
          <a:srcRect b="0" l="0" r="0" t="0"/>
          <a:stretch/>
        </p:blipFill>
        <p:spPr>
          <a:xfrm>
            <a:off x="4067944" y="1988840"/>
            <a:ext cx="4415948" cy="344995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6" name="Shape 396"/>
        <p:cNvGrpSpPr/>
        <p:nvPr/>
      </p:nvGrpSpPr>
      <p:grpSpPr>
        <a:xfrm>
          <a:off x="0" y="0"/>
          <a:ext cx="0" cy="0"/>
          <a:chOff x="0" y="0"/>
          <a:chExt cx="0" cy="0"/>
        </a:xfrm>
      </p:grpSpPr>
      <p:sp>
        <p:nvSpPr>
          <p:cNvPr id="397" name="Shape 397"/>
          <p:cNvSpPr txBox="1"/>
          <p:nvPr>
            <p:ph idx="1" type="body"/>
          </p:nvPr>
        </p:nvSpPr>
        <p:spPr>
          <a:xfrm>
            <a:off x="457200" y="1593304"/>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1" i="0" lang="en-US" sz="2400" u="none" cap="none" strike="noStrike">
                <a:solidFill>
                  <a:schemeClr val="dk1"/>
                </a:solidFill>
                <a:latin typeface="Arial"/>
                <a:ea typeface="Arial"/>
                <a:cs typeface="Arial"/>
                <a:sym typeface="Arial"/>
              </a:rPr>
              <a:t>Fragmentation</a:t>
            </a: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The body of the parent breaks into distinct pieces, each of which can produce an offspring.</a:t>
            </a:r>
            <a:br>
              <a:rPr b="0" i="0" lang="en-US" sz="2400" u="none" cap="none" strike="noStrike">
                <a:solidFill>
                  <a:schemeClr val="dk1"/>
                </a:solidFill>
                <a:latin typeface="Arial"/>
                <a:ea typeface="Arial"/>
                <a:cs typeface="Arial"/>
                <a:sym typeface="Arial"/>
              </a:rPr>
            </a:br>
            <a:br>
              <a:rPr b="0" i="0" lang="en-US" sz="2400" u="none" cap="none" strike="noStrike">
                <a:solidFill>
                  <a:schemeClr val="dk1"/>
                </a:solidFill>
                <a:latin typeface="Arial"/>
                <a:ea typeface="Arial"/>
                <a:cs typeface="Arial"/>
                <a:sym typeface="Arial"/>
              </a:rPr>
            </a:br>
          </a:p>
          <a:p>
            <a:pPr indent="-274320" lvl="0" marL="274320" marR="0" rtl="0" algn="l">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Example: Planarians </a:t>
            </a:r>
          </a:p>
        </p:txBody>
      </p:sp>
      <p:pic>
        <p:nvPicPr>
          <p:cNvPr id="398" name="Shape 398"/>
          <p:cNvPicPr preferRelativeResize="0"/>
          <p:nvPr/>
        </p:nvPicPr>
        <p:blipFill rotWithShape="1">
          <a:blip r:embed="rId3">
            <a:alphaModFix/>
          </a:blip>
          <a:srcRect b="0" l="0" r="0" t="0"/>
          <a:stretch/>
        </p:blipFill>
        <p:spPr>
          <a:xfrm>
            <a:off x="4283967" y="1988840"/>
            <a:ext cx="3952875" cy="3533774"/>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x="0" y="0"/>
          <a:ext cx="0" cy="0"/>
          <a:chOff x="0" y="0"/>
          <a:chExt cx="0" cy="0"/>
        </a:xfrm>
      </p:grpSpPr>
      <p:sp>
        <p:nvSpPr>
          <p:cNvPr id="403" name="Shape 403"/>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1" i="0" lang="en-US" sz="2400" u="none" cap="none" strike="noStrike">
                <a:solidFill>
                  <a:schemeClr val="dk1"/>
                </a:solidFill>
                <a:latin typeface="Arial"/>
                <a:ea typeface="Arial"/>
                <a:cs typeface="Arial"/>
                <a:sym typeface="Arial"/>
              </a:rPr>
              <a:t>Regeneration</a:t>
            </a: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In regeneration, if a piece of a parent is detached, it can grow and develop into a completely new individual.</a:t>
            </a:r>
            <a:br>
              <a:rPr b="0" i="0" lang="en-US" sz="2400" u="none" cap="none" strike="noStrike">
                <a:solidFill>
                  <a:schemeClr val="dk1"/>
                </a:solidFill>
                <a:latin typeface="Arial"/>
                <a:ea typeface="Arial"/>
                <a:cs typeface="Arial"/>
                <a:sym typeface="Arial"/>
              </a:rPr>
            </a:br>
            <a:br>
              <a:rPr b="0" i="0" lang="en-US" sz="2400" u="none" cap="none" strike="noStrike">
                <a:solidFill>
                  <a:schemeClr val="dk1"/>
                </a:solidFill>
                <a:latin typeface="Arial"/>
                <a:ea typeface="Arial"/>
                <a:cs typeface="Arial"/>
                <a:sym typeface="Arial"/>
              </a:rPr>
            </a:b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Example: Echinoderms </a:t>
            </a:r>
          </a:p>
          <a:p>
            <a:pPr indent="-274320" lvl="0" marL="274320" marR="0" rtl="0" algn="l">
              <a:spcBef>
                <a:spcPts val="600"/>
              </a:spcBef>
              <a:buClr>
                <a:schemeClr val="accent1"/>
              </a:buClr>
              <a:buSzPct val="70000"/>
              <a:buFont typeface="Noto Sans Symbols"/>
              <a:buNone/>
            </a:pPr>
            <a:r>
              <a:t/>
            </a:r>
            <a:endParaRPr b="0" i="0" sz="2400" u="none" cap="none" strike="noStrike">
              <a:solidFill>
                <a:schemeClr val="dk1"/>
              </a:solidFill>
              <a:latin typeface="Libre Baskerville"/>
              <a:ea typeface="Libre Baskerville"/>
              <a:cs typeface="Libre Baskerville"/>
              <a:sym typeface="Libre Baskerville"/>
            </a:endParaRPr>
          </a:p>
        </p:txBody>
      </p:sp>
      <p:pic>
        <p:nvPicPr>
          <p:cNvPr id="404" name="Shape 404"/>
          <p:cNvPicPr preferRelativeResize="0"/>
          <p:nvPr/>
        </p:nvPicPr>
        <p:blipFill rotWithShape="1">
          <a:blip r:embed="rId3">
            <a:alphaModFix/>
          </a:blip>
          <a:srcRect b="0" l="0" r="0" t="0"/>
          <a:stretch/>
        </p:blipFill>
        <p:spPr>
          <a:xfrm>
            <a:off x="5292080" y="1628800"/>
            <a:ext cx="2619375" cy="2314575"/>
          </a:xfrm>
          <a:prstGeom prst="rect">
            <a:avLst/>
          </a:prstGeom>
          <a:noFill/>
          <a:ln>
            <a:noFill/>
          </a:ln>
        </p:spPr>
      </p:pic>
      <p:pic>
        <p:nvPicPr>
          <p:cNvPr id="405" name="Shape 405"/>
          <p:cNvPicPr preferRelativeResize="0"/>
          <p:nvPr/>
        </p:nvPicPr>
        <p:blipFill rotWithShape="1">
          <a:blip r:embed="rId4">
            <a:alphaModFix/>
          </a:blip>
          <a:srcRect b="0" l="0" r="0" t="0"/>
          <a:stretch/>
        </p:blipFill>
        <p:spPr>
          <a:xfrm>
            <a:off x="4577705" y="4077071"/>
            <a:ext cx="3333750" cy="2228850"/>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sp>
        <p:nvSpPr>
          <p:cNvPr id="410" name="Shape 410"/>
          <p:cNvSpPr txBox="1"/>
          <p:nvPr>
            <p:ph type="title"/>
          </p:nvPr>
        </p:nvSpPr>
        <p:spPr>
          <a:xfrm>
            <a:off x="457200" y="274650"/>
            <a:ext cx="8244000" cy="607500"/>
          </a:xfrm>
          <a:prstGeom prst="rect">
            <a:avLst/>
          </a:prstGeom>
        </p:spPr>
        <p:txBody>
          <a:bodyPr anchorCtr="0" anchor="b" bIns="91425" lIns="91425" rIns="91425" tIns="91425">
            <a:noAutofit/>
          </a:bodyPr>
          <a:lstStyle/>
          <a:p>
            <a:pPr lvl="0" rtl="0">
              <a:spcBef>
                <a:spcPts val="0"/>
              </a:spcBef>
              <a:buNone/>
            </a:pPr>
            <a:r>
              <a:rPr b="1" lang="en-US">
                <a:latin typeface="Arial"/>
                <a:ea typeface="Arial"/>
                <a:cs typeface="Arial"/>
                <a:sym typeface="Arial"/>
              </a:rPr>
              <a:t>SPERMIOGENESIS: Formation of sperm cells.</a:t>
            </a:r>
          </a:p>
        </p:txBody>
      </p:sp>
      <p:pic>
        <p:nvPicPr>
          <p:cNvPr id="411" name="Shape 411"/>
          <p:cNvPicPr preferRelativeResize="0"/>
          <p:nvPr/>
        </p:nvPicPr>
        <p:blipFill>
          <a:blip r:embed="rId3">
            <a:alphaModFix/>
          </a:blip>
          <a:stretch>
            <a:fillRect/>
          </a:stretch>
        </p:blipFill>
        <p:spPr>
          <a:xfrm>
            <a:off x="865250" y="1169425"/>
            <a:ext cx="7436749" cy="4647975"/>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5" name="Shape 415"/>
        <p:cNvGrpSpPr/>
        <p:nvPr/>
      </p:nvGrpSpPr>
      <p:grpSpPr>
        <a:xfrm>
          <a:off x="0" y="0"/>
          <a:ext cx="0" cy="0"/>
          <a:chOff x="0" y="0"/>
          <a:chExt cx="0" cy="0"/>
        </a:xfrm>
      </p:grpSpPr>
      <p:sp>
        <p:nvSpPr>
          <p:cNvPr id="416" name="Shape 416"/>
          <p:cNvSpPr txBox="1"/>
          <p:nvPr>
            <p:ph type="title"/>
          </p:nvPr>
        </p:nvSpPr>
        <p:spPr>
          <a:xfrm>
            <a:off x="457200" y="274637"/>
            <a:ext cx="7467600" cy="1143000"/>
          </a:xfrm>
          <a:prstGeom prst="rect">
            <a:avLst/>
          </a:prstGeom>
        </p:spPr>
        <p:txBody>
          <a:bodyPr anchorCtr="0" anchor="b" bIns="91425" lIns="91425" rIns="91425" tIns="91425">
            <a:noAutofit/>
          </a:bodyPr>
          <a:lstStyle/>
          <a:p>
            <a:pPr lvl="0" rtl="0">
              <a:spcBef>
                <a:spcPts val="0"/>
              </a:spcBef>
              <a:buNone/>
            </a:pPr>
            <a:r>
              <a:rPr b="1" lang="en-US">
                <a:latin typeface="Arial"/>
                <a:ea typeface="Arial"/>
                <a:cs typeface="Arial"/>
                <a:sym typeface="Arial"/>
              </a:rPr>
              <a:t>OOGENESIS: Formation of the egg.</a:t>
            </a:r>
          </a:p>
        </p:txBody>
      </p:sp>
      <p:pic>
        <p:nvPicPr>
          <p:cNvPr id="417" name="Shape 417"/>
          <p:cNvPicPr preferRelativeResize="0"/>
          <p:nvPr/>
        </p:nvPicPr>
        <p:blipFill rotWithShape="1">
          <a:blip r:embed="rId3">
            <a:alphaModFix/>
          </a:blip>
          <a:srcRect b="1616" l="0" r="0" t="8073"/>
          <a:stretch/>
        </p:blipFill>
        <p:spPr>
          <a:xfrm>
            <a:off x="802749" y="1506375"/>
            <a:ext cx="7122050" cy="482402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1" name="Shape 421"/>
        <p:cNvGrpSpPr/>
        <p:nvPr/>
      </p:nvGrpSpPr>
      <p:grpSpPr>
        <a:xfrm>
          <a:off x="0" y="0"/>
          <a:ext cx="0" cy="0"/>
          <a:chOff x="0" y="0"/>
          <a:chExt cx="0" cy="0"/>
        </a:xfrm>
      </p:grpSpPr>
      <p:sp>
        <p:nvSpPr>
          <p:cNvPr id="422" name="Shape 422"/>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71400"/>
              <a:buFont typeface="Noto Sans Symbols"/>
              <a:buChar char="•"/>
            </a:pPr>
            <a:r>
              <a:rPr b="1" i="0" lang="en-US" sz="2040" u="none" cap="none" strike="noStrike">
                <a:solidFill>
                  <a:schemeClr val="dk1"/>
                </a:solidFill>
                <a:latin typeface="Arial"/>
                <a:ea typeface="Arial"/>
                <a:cs typeface="Arial"/>
                <a:sym typeface="Arial"/>
              </a:rPr>
              <a:t>Parthenogenesis</a:t>
            </a:r>
          </a:p>
          <a:p>
            <a:pPr indent="-274320" lvl="0" marL="274320" marR="0" rtl="0" algn="l">
              <a:lnSpc>
                <a:spcPct val="90000"/>
              </a:lnSpc>
              <a:spcBef>
                <a:spcPts val="600"/>
              </a:spcBef>
              <a:spcAft>
                <a:spcPts val="0"/>
              </a:spcAft>
              <a:buClr>
                <a:schemeClr val="accent1"/>
              </a:buClr>
              <a:buSzPct val="71400"/>
              <a:buFont typeface="Noto Sans Symbols"/>
              <a:buChar char="•"/>
            </a:pPr>
            <a:r>
              <a:rPr b="0" i="0" lang="en-US" sz="2040" u="none" cap="none" strike="noStrike">
                <a:solidFill>
                  <a:schemeClr val="dk1"/>
                </a:solidFill>
                <a:latin typeface="Arial"/>
                <a:ea typeface="Arial"/>
                <a:cs typeface="Arial"/>
                <a:sym typeface="Arial"/>
              </a:rPr>
              <a:t>This type of reproduction involves the development of an egg that has not been fertilized into an individual.</a:t>
            </a:r>
            <a:br>
              <a:rPr b="0" i="0" lang="en-US" sz="2040" u="none" cap="none" strike="noStrike">
                <a:solidFill>
                  <a:schemeClr val="dk1"/>
                </a:solidFill>
                <a:latin typeface="Arial"/>
                <a:ea typeface="Arial"/>
                <a:cs typeface="Arial"/>
                <a:sym typeface="Arial"/>
              </a:rPr>
            </a:br>
            <a:br>
              <a:rPr b="0" i="0" lang="en-US" sz="2040" u="none" cap="none" strike="noStrike">
                <a:solidFill>
                  <a:schemeClr val="dk1"/>
                </a:solidFill>
                <a:latin typeface="Arial"/>
                <a:ea typeface="Arial"/>
                <a:cs typeface="Arial"/>
                <a:sym typeface="Arial"/>
              </a:rPr>
            </a:br>
          </a:p>
          <a:p>
            <a:pPr indent="-274320" lvl="0" marL="274320" marR="0" rtl="0" algn="l">
              <a:lnSpc>
                <a:spcPct val="90000"/>
              </a:lnSpc>
              <a:spcBef>
                <a:spcPts val="600"/>
              </a:spcBef>
              <a:spcAft>
                <a:spcPts val="0"/>
              </a:spcAft>
              <a:buClr>
                <a:schemeClr val="accent1"/>
              </a:buClr>
              <a:buSzPct val="71400"/>
              <a:buFont typeface="Noto Sans Symbols"/>
              <a:buChar char="•"/>
            </a:pPr>
            <a:r>
              <a:rPr b="0" i="0" lang="en-US" sz="2040" u="none" cap="none" strike="noStrike">
                <a:solidFill>
                  <a:schemeClr val="dk1"/>
                </a:solidFill>
                <a:latin typeface="Arial"/>
                <a:ea typeface="Arial"/>
                <a:cs typeface="Arial"/>
                <a:sym typeface="Arial"/>
              </a:rPr>
              <a:t>Animals like most kinds of wasps, bees, and ants reproduce by this process. Some reptiles and fish are also capable of reproducing in this manner.</a:t>
            </a:r>
            <a:br>
              <a:rPr b="0" i="0" lang="en-US" sz="2040" u="none" cap="none" strike="noStrike">
                <a:solidFill>
                  <a:schemeClr val="dk1"/>
                </a:solidFill>
                <a:latin typeface="Arial"/>
                <a:ea typeface="Arial"/>
                <a:cs typeface="Arial"/>
                <a:sym typeface="Arial"/>
              </a:rPr>
            </a:br>
          </a:p>
          <a:p>
            <a:pPr indent="-274320" lvl="0" marL="274320" marR="0" rtl="0" algn="l">
              <a:lnSpc>
                <a:spcPct val="90000"/>
              </a:lnSpc>
              <a:spcBef>
                <a:spcPts val="600"/>
              </a:spcBef>
              <a:buClr>
                <a:schemeClr val="accent1"/>
              </a:buClr>
              <a:buSzPct val="71400"/>
              <a:buFont typeface="Noto Sans Symbols"/>
              <a:buNone/>
            </a:pPr>
            <a:r>
              <a:t/>
            </a:r>
            <a:endParaRPr b="0" i="0" sz="2040" u="none" cap="none" strike="noStrike">
              <a:solidFill>
                <a:schemeClr val="dk1"/>
              </a:solidFill>
              <a:latin typeface="Libre Baskerville"/>
              <a:ea typeface="Libre Baskerville"/>
              <a:cs typeface="Libre Baskerville"/>
              <a:sym typeface="Libre Baskerville"/>
            </a:endParaRPr>
          </a:p>
        </p:txBody>
      </p:sp>
      <p:pic>
        <p:nvPicPr>
          <p:cNvPr id="423" name="Shape 423"/>
          <p:cNvPicPr preferRelativeResize="0"/>
          <p:nvPr/>
        </p:nvPicPr>
        <p:blipFill rotWithShape="1">
          <a:blip r:embed="rId3">
            <a:alphaModFix/>
          </a:blip>
          <a:srcRect b="0" l="0" r="0" t="9602"/>
          <a:stretch/>
        </p:blipFill>
        <p:spPr>
          <a:xfrm>
            <a:off x="4644007" y="764704"/>
            <a:ext cx="3308598" cy="5787006"/>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7" name="Shape 427"/>
        <p:cNvGrpSpPr/>
        <p:nvPr/>
      </p:nvGrpSpPr>
      <p:grpSpPr>
        <a:xfrm>
          <a:off x="0" y="0"/>
          <a:ext cx="0" cy="0"/>
          <a:chOff x="0" y="0"/>
          <a:chExt cx="0" cy="0"/>
        </a:xfrm>
      </p:grpSpPr>
      <p:sp>
        <p:nvSpPr>
          <p:cNvPr id="428" name="Shape 428"/>
          <p:cNvSpPr txBox="1"/>
          <p:nvPr>
            <p:ph type="title"/>
          </p:nvPr>
        </p:nvSpPr>
        <p:spPr>
          <a:xfrm>
            <a:off x="457200" y="274649"/>
            <a:ext cx="7467600" cy="736200"/>
          </a:xfrm>
          <a:prstGeom prst="rect">
            <a:avLst/>
          </a:prstGeom>
        </p:spPr>
        <p:txBody>
          <a:bodyPr anchorCtr="0" anchor="b" bIns="91425" lIns="91425" rIns="91425" tIns="91425">
            <a:noAutofit/>
          </a:bodyPr>
          <a:lstStyle/>
          <a:p>
            <a:pPr lvl="0" rtl="0">
              <a:spcBef>
                <a:spcPts val="0"/>
              </a:spcBef>
              <a:buNone/>
            </a:pPr>
            <a:r>
              <a:rPr lang="en-US">
                <a:latin typeface="Arial"/>
                <a:ea typeface="Arial"/>
                <a:cs typeface="Arial"/>
                <a:sym typeface="Arial"/>
              </a:rPr>
              <a:t>KINDS OF PARTHENOGENESIS</a:t>
            </a:r>
          </a:p>
        </p:txBody>
      </p:sp>
      <p:sp>
        <p:nvSpPr>
          <p:cNvPr id="429" name="Shape 429"/>
          <p:cNvSpPr txBox="1"/>
          <p:nvPr>
            <p:ph idx="1" type="body"/>
          </p:nvPr>
        </p:nvSpPr>
        <p:spPr>
          <a:xfrm>
            <a:off x="457200" y="1050500"/>
            <a:ext cx="7467600" cy="5121600"/>
          </a:xfrm>
          <a:prstGeom prst="rect">
            <a:avLst/>
          </a:prstGeom>
        </p:spPr>
        <p:txBody>
          <a:bodyPr anchorCtr="0" anchor="t" bIns="91425" lIns="91425" rIns="91425" tIns="91425">
            <a:noAutofit/>
          </a:bodyPr>
          <a:lstStyle/>
          <a:p>
            <a:pPr lvl="0" rtl="0">
              <a:spcBef>
                <a:spcPts val="0"/>
              </a:spcBef>
              <a:buNone/>
            </a:pPr>
            <a:r>
              <a:rPr lang="en-US">
                <a:latin typeface="Arial"/>
                <a:ea typeface="Arial"/>
                <a:cs typeface="Arial"/>
                <a:sym typeface="Arial"/>
              </a:rPr>
              <a:t>According to frecquency:</a:t>
            </a:r>
          </a:p>
          <a:p>
            <a:pPr lvl="0" rtl="0">
              <a:spcBef>
                <a:spcPts val="0"/>
              </a:spcBef>
              <a:buNone/>
            </a:pPr>
            <a:r>
              <a:t/>
            </a:r>
            <a:endParaRPr>
              <a:latin typeface="Arial"/>
              <a:ea typeface="Arial"/>
              <a:cs typeface="Arial"/>
              <a:sym typeface="Arial"/>
            </a:endParaRPr>
          </a:p>
          <a:p>
            <a:pPr lvl="0" rtl="0">
              <a:spcBef>
                <a:spcPts val="0"/>
              </a:spcBef>
              <a:buNone/>
            </a:pPr>
            <a:r>
              <a:rPr b="1" lang="en-US">
                <a:latin typeface="Arial"/>
                <a:ea typeface="Arial"/>
                <a:cs typeface="Arial"/>
                <a:sym typeface="Arial"/>
              </a:rPr>
              <a:t>Accidental Parthenogenesis: </a:t>
            </a:r>
            <a:r>
              <a:rPr lang="en-US">
                <a:latin typeface="Arial"/>
                <a:ea typeface="Arial"/>
                <a:cs typeface="Arial"/>
                <a:sym typeface="Arial"/>
              </a:rPr>
              <a:t>Individuals with sexual reproduction eventually have it.</a:t>
            </a:r>
          </a:p>
          <a:p>
            <a:pPr lvl="0" rtl="0">
              <a:spcBef>
                <a:spcPts val="0"/>
              </a:spcBef>
              <a:buNone/>
            </a:pPr>
            <a:r>
              <a:rPr b="1" lang="en-US">
                <a:latin typeface="Arial"/>
                <a:ea typeface="Arial"/>
                <a:cs typeface="Arial"/>
                <a:sym typeface="Arial"/>
              </a:rPr>
              <a:t>Facultative parthenogenesis: </a:t>
            </a:r>
            <a:r>
              <a:rPr lang="en-US">
                <a:latin typeface="Arial"/>
                <a:ea typeface="Arial"/>
                <a:cs typeface="Arial"/>
                <a:sym typeface="Arial"/>
              </a:rPr>
              <a:t>When the ova can develop with or without fertilization.</a:t>
            </a:r>
          </a:p>
          <a:p>
            <a:pPr lvl="0" rtl="0">
              <a:spcBef>
                <a:spcPts val="0"/>
              </a:spcBef>
              <a:buNone/>
            </a:pPr>
            <a:r>
              <a:rPr lang="en-US">
                <a:latin typeface="Arial"/>
                <a:ea typeface="Arial"/>
                <a:cs typeface="Arial"/>
                <a:sym typeface="Arial"/>
              </a:rPr>
              <a:t> </a:t>
            </a:r>
          </a:p>
          <a:p>
            <a:pPr lvl="0" rtl="0">
              <a:spcBef>
                <a:spcPts val="0"/>
              </a:spcBef>
              <a:buNone/>
            </a:pPr>
            <a:r>
              <a:rPr b="1" lang="en-US">
                <a:latin typeface="Arial"/>
                <a:ea typeface="Arial"/>
                <a:cs typeface="Arial"/>
                <a:sym typeface="Arial"/>
              </a:rPr>
              <a:t>Obligate parthenogenesis: </a:t>
            </a:r>
            <a:r>
              <a:rPr lang="en-US">
                <a:latin typeface="Arial"/>
                <a:ea typeface="Arial"/>
                <a:cs typeface="Arial"/>
                <a:sym typeface="Arial"/>
              </a:rPr>
              <a:t>Oocytes develop without fecundation because the species doesn’t have males.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3" name="Shape 433"/>
        <p:cNvGrpSpPr/>
        <p:nvPr/>
      </p:nvGrpSpPr>
      <p:grpSpPr>
        <a:xfrm>
          <a:off x="0" y="0"/>
          <a:ext cx="0" cy="0"/>
          <a:chOff x="0" y="0"/>
          <a:chExt cx="0" cy="0"/>
        </a:xfrm>
      </p:grpSpPr>
      <p:sp>
        <p:nvSpPr>
          <p:cNvPr id="434" name="Shape 434"/>
          <p:cNvSpPr txBox="1"/>
          <p:nvPr>
            <p:ph idx="1" type="body"/>
          </p:nvPr>
        </p:nvSpPr>
        <p:spPr>
          <a:xfrm>
            <a:off x="457200" y="1600200"/>
            <a:ext cx="7467600" cy="4873800"/>
          </a:xfrm>
          <a:prstGeom prst="rect">
            <a:avLst/>
          </a:prstGeom>
        </p:spPr>
        <p:txBody>
          <a:bodyPr anchorCtr="0" anchor="t" bIns="91425" lIns="91425" rIns="91425" tIns="91425">
            <a:noAutofit/>
          </a:bodyPr>
          <a:lstStyle/>
          <a:p>
            <a:pPr indent="0" lvl="0" marL="106679" rtl="0">
              <a:spcBef>
                <a:spcPts val="0"/>
              </a:spcBef>
              <a:buNone/>
            </a:pPr>
            <a:r>
              <a:rPr lang="en-US">
                <a:latin typeface="Arial"/>
                <a:ea typeface="Arial"/>
                <a:cs typeface="Arial"/>
                <a:sym typeface="Arial"/>
              </a:rPr>
              <a:t>According to the gender of the offspring:</a:t>
            </a:r>
          </a:p>
          <a:p>
            <a:pPr indent="0" lvl="0" marL="106679" rtl="0">
              <a:spcBef>
                <a:spcPts val="0"/>
              </a:spcBef>
              <a:buNone/>
            </a:pPr>
            <a:r>
              <a:t/>
            </a:r>
            <a:endParaRPr>
              <a:latin typeface="Arial"/>
              <a:ea typeface="Arial"/>
              <a:cs typeface="Arial"/>
              <a:sym typeface="Arial"/>
            </a:endParaRPr>
          </a:p>
          <a:p>
            <a:pPr lvl="0" rtl="0">
              <a:spcBef>
                <a:spcPts val="0"/>
              </a:spcBef>
              <a:buNone/>
            </a:pPr>
            <a:r>
              <a:rPr b="1" lang="en-US">
                <a:latin typeface="Arial"/>
                <a:ea typeface="Arial"/>
                <a:cs typeface="Arial"/>
                <a:sym typeface="Arial"/>
              </a:rPr>
              <a:t>Thelytoky</a:t>
            </a:r>
            <a:r>
              <a:rPr lang="en-US">
                <a:latin typeface="Arial"/>
                <a:ea typeface="Arial"/>
                <a:cs typeface="Arial"/>
                <a:sym typeface="Arial"/>
              </a:rPr>
              <a:t>: Produces only females.</a:t>
            </a:r>
          </a:p>
          <a:p>
            <a:pPr lvl="0" rtl="0">
              <a:spcBef>
                <a:spcPts val="0"/>
              </a:spcBef>
              <a:buNone/>
            </a:pPr>
            <a:r>
              <a:t/>
            </a:r>
            <a:endParaRPr>
              <a:latin typeface="Arial"/>
              <a:ea typeface="Arial"/>
              <a:cs typeface="Arial"/>
              <a:sym typeface="Arial"/>
            </a:endParaRPr>
          </a:p>
          <a:p>
            <a:pPr lvl="0" rtl="0">
              <a:spcBef>
                <a:spcPts val="0"/>
              </a:spcBef>
              <a:buNone/>
            </a:pPr>
            <a:r>
              <a:rPr b="1" lang="en-US">
                <a:latin typeface="Arial"/>
                <a:ea typeface="Arial"/>
                <a:cs typeface="Arial"/>
                <a:sym typeface="Arial"/>
              </a:rPr>
              <a:t>Arrhenotoky</a:t>
            </a:r>
            <a:r>
              <a:rPr lang="en-US">
                <a:latin typeface="Arial"/>
                <a:ea typeface="Arial"/>
                <a:cs typeface="Arial"/>
                <a:sym typeface="Arial"/>
              </a:rPr>
              <a:t>: Produces only males.</a:t>
            </a:r>
          </a:p>
          <a:p>
            <a:pPr lvl="0" rtl="0">
              <a:spcBef>
                <a:spcPts val="0"/>
              </a:spcBef>
              <a:buNone/>
            </a:pPr>
            <a:r>
              <a:t/>
            </a:r>
            <a:endParaRPr>
              <a:latin typeface="Arial"/>
              <a:ea typeface="Arial"/>
              <a:cs typeface="Arial"/>
              <a:sym typeface="Arial"/>
            </a:endParaRPr>
          </a:p>
          <a:p>
            <a:pPr lvl="0" rtl="0">
              <a:spcBef>
                <a:spcPts val="0"/>
              </a:spcBef>
              <a:buNone/>
            </a:pPr>
            <a:r>
              <a:rPr b="1" lang="en-US">
                <a:latin typeface="Arial"/>
                <a:ea typeface="Arial"/>
                <a:cs typeface="Arial"/>
                <a:sym typeface="Arial"/>
              </a:rPr>
              <a:t>Deuterotoky:</a:t>
            </a:r>
            <a:r>
              <a:rPr lang="en-US">
                <a:latin typeface="Arial"/>
                <a:ea typeface="Arial"/>
                <a:cs typeface="Arial"/>
                <a:sym typeface="Arial"/>
              </a:rPr>
              <a:t> Produces both genders.</a:t>
            </a:r>
          </a:p>
          <a:p>
            <a:pPr lvl="0" rt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ctrTitle"/>
          </p:nvPr>
        </p:nvSpPr>
        <p:spPr>
          <a:xfrm>
            <a:off x="2267743" y="2204864"/>
            <a:ext cx="6172199" cy="3893817"/>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2700" u="none" cap="small" strike="noStrike">
                <a:solidFill>
                  <a:schemeClr val="dk2"/>
                </a:solidFill>
                <a:latin typeface="Arial"/>
                <a:ea typeface="Arial"/>
                <a:cs typeface="Arial"/>
                <a:sym typeface="Arial"/>
              </a:rPr>
              <a:t>A FORM OF REPRODUCTION IN WHICH GENETIC MATERIAL FROM TWO PARENT ORGANISMS IS COMBINED IN THE OFFSPRING.</a:t>
            </a:r>
            <a:br>
              <a:rPr b="1" i="0" lang="en-US" sz="2700" u="none" cap="small" strike="noStrike">
                <a:solidFill>
                  <a:schemeClr val="dk2"/>
                </a:solidFill>
                <a:latin typeface="Arial"/>
                <a:ea typeface="Arial"/>
                <a:cs typeface="Arial"/>
                <a:sym typeface="Arial"/>
              </a:rPr>
            </a:br>
            <a:br>
              <a:rPr b="1" i="0" lang="en-US" sz="2700" u="none" cap="small" strike="noStrike">
                <a:solidFill>
                  <a:schemeClr val="dk2"/>
                </a:solidFill>
                <a:latin typeface="Arial"/>
                <a:ea typeface="Arial"/>
                <a:cs typeface="Arial"/>
                <a:sym typeface="Arial"/>
              </a:rPr>
            </a:br>
            <a:r>
              <a:rPr b="1" i="0" lang="en-US" sz="2700" u="none" cap="small" strike="noStrike">
                <a:solidFill>
                  <a:schemeClr val="dk2"/>
                </a:solidFill>
                <a:latin typeface="Arial"/>
                <a:ea typeface="Arial"/>
                <a:cs typeface="Arial"/>
                <a:sym typeface="Arial"/>
              </a:rPr>
              <a:t>USUALLY TWO HAPLOID GAMETES FUSE TO FORM A DIPLOID ZYGOTE.</a:t>
            </a:r>
          </a:p>
        </p:txBody>
      </p:sp>
      <p:sp>
        <p:nvSpPr>
          <p:cNvPr id="154" name="Shape 154"/>
          <p:cNvSpPr txBox="1"/>
          <p:nvPr/>
        </p:nvSpPr>
        <p:spPr>
          <a:xfrm>
            <a:off x="2267743" y="620687"/>
            <a:ext cx="6048671" cy="156966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4800" u="none" cap="none" strike="noStrike">
                <a:solidFill>
                  <a:srgbClr val="595C63"/>
                </a:solidFill>
                <a:latin typeface="Arial"/>
                <a:ea typeface="Arial"/>
                <a:cs typeface="Arial"/>
                <a:sym typeface="Arial"/>
              </a:rPr>
              <a:t>SEXUAL REPRODUCTION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Libre Baskerville"/>
              <a:buNone/>
            </a:pPr>
            <a:r>
              <a:rPr b="0" i="0" lang="en-US" sz="3000" u="none" cap="small" strike="noStrike">
                <a:solidFill>
                  <a:schemeClr val="dk2"/>
                </a:solidFill>
                <a:latin typeface="Libre Baskerville"/>
                <a:ea typeface="Libre Baskerville"/>
                <a:cs typeface="Libre Baskerville"/>
                <a:sym typeface="Libre Baskerville"/>
              </a:rPr>
              <a:t>THERE ARE DIFFERENT KINDSOF CELLS</a:t>
            </a:r>
          </a:p>
        </p:txBody>
      </p:sp>
      <p:sp>
        <p:nvSpPr>
          <p:cNvPr id="160" name="Shape 160"/>
          <p:cNvSpPr txBox="1"/>
          <p:nvPr>
            <p:ph idx="1" type="body"/>
          </p:nvPr>
        </p:nvSpPr>
        <p:spPr>
          <a:xfrm>
            <a:off x="457200" y="1600200"/>
            <a:ext cx="7467600" cy="4572000"/>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1"/>
              </a:buClr>
              <a:buSzPct val="70636"/>
              <a:buFont typeface="Noto Sans Symbols"/>
              <a:buChar char="•"/>
            </a:pPr>
            <a:r>
              <a:rPr b="1" i="0" lang="en-US" sz="2220" u="none" cap="none" strike="noStrike">
                <a:solidFill>
                  <a:schemeClr val="dk1"/>
                </a:solidFill>
                <a:latin typeface="Libre Baskerville"/>
                <a:ea typeface="Libre Baskerville"/>
                <a:cs typeface="Libre Baskerville"/>
                <a:sym typeface="Libre Baskerville"/>
              </a:rPr>
              <a:t>SOMATIC CELLS</a:t>
            </a:r>
          </a:p>
          <a:p>
            <a:pPr indent="0" lvl="0" marL="0" marR="0" rtl="0" algn="l">
              <a:lnSpc>
                <a:spcPct val="90000"/>
              </a:lnSpc>
              <a:spcBef>
                <a:spcPts val="600"/>
              </a:spcBef>
              <a:spcAft>
                <a:spcPts val="0"/>
              </a:spcAft>
              <a:buClr>
                <a:schemeClr val="accent1"/>
              </a:buClr>
              <a:buSzPct val="25000"/>
              <a:buFont typeface="Noto Sans Symbols"/>
              <a:buNone/>
            </a:pPr>
            <a:r>
              <a:rPr b="0" i="0" lang="en-US" sz="2220" u="none" cap="none" strike="noStrike">
                <a:solidFill>
                  <a:schemeClr val="dk1"/>
                </a:solidFill>
                <a:latin typeface="Libre Baskerville"/>
                <a:ea typeface="Libre Baskerville"/>
                <a:cs typeface="Libre Baskerville"/>
                <a:sym typeface="Libre Baskerville"/>
              </a:rPr>
              <a:t>They are cells specialized in making </a:t>
            </a:r>
            <a:r>
              <a:rPr b="1" i="0" lang="en-US" sz="2220" u="none" cap="none" strike="noStrike">
                <a:solidFill>
                  <a:schemeClr val="dk1"/>
                </a:solidFill>
                <a:latin typeface="Libre Baskerville"/>
                <a:ea typeface="Libre Baskerville"/>
                <a:cs typeface="Libre Baskerville"/>
                <a:sym typeface="Libre Baskerville"/>
              </a:rPr>
              <a:t>tissues</a:t>
            </a:r>
          </a:p>
          <a:p>
            <a:pPr indent="0" lvl="0" marL="0" marR="0" rtl="0" algn="l">
              <a:lnSpc>
                <a:spcPct val="90000"/>
              </a:lnSpc>
              <a:spcBef>
                <a:spcPts val="600"/>
              </a:spcBef>
              <a:spcAft>
                <a:spcPts val="0"/>
              </a:spcAft>
              <a:buClr>
                <a:schemeClr val="accent1"/>
              </a:buClr>
              <a:buSzPct val="25000"/>
              <a:buFont typeface="Noto Sans Symbols"/>
              <a:buNone/>
            </a:pPr>
            <a:r>
              <a:t/>
            </a:r>
            <a:endParaRPr b="0" i="0" sz="2220" u="none" cap="none" strike="noStrike">
              <a:solidFill>
                <a:schemeClr val="dk1"/>
              </a:solidFill>
              <a:latin typeface="Libre Baskerville"/>
              <a:ea typeface="Libre Baskerville"/>
              <a:cs typeface="Libre Baskerville"/>
              <a:sym typeface="Libre Baskerville"/>
            </a:endParaRPr>
          </a:p>
          <a:p>
            <a:pPr indent="0" lvl="0" marL="0" marR="0" rtl="0" algn="l">
              <a:lnSpc>
                <a:spcPct val="90000"/>
              </a:lnSpc>
              <a:spcBef>
                <a:spcPts val="600"/>
              </a:spcBef>
              <a:spcAft>
                <a:spcPts val="0"/>
              </a:spcAft>
              <a:buClr>
                <a:schemeClr val="accent1"/>
              </a:buClr>
              <a:buSzPct val="25000"/>
              <a:buFont typeface="Noto Sans Symbols"/>
              <a:buNone/>
            </a:pPr>
            <a:r>
              <a:rPr b="0" i="0" lang="en-US" sz="2220" u="none" cap="none" strike="noStrike">
                <a:solidFill>
                  <a:schemeClr val="dk1"/>
                </a:solidFill>
                <a:latin typeface="Libre Baskerville"/>
                <a:ea typeface="Libre Baskerville"/>
                <a:cs typeface="Libre Baskerville"/>
                <a:sym typeface="Libre Baskerville"/>
              </a:rPr>
              <a:t>They are </a:t>
            </a:r>
            <a:r>
              <a:rPr b="1" i="0" lang="en-US" sz="2220" u="none" cap="none" strike="noStrike">
                <a:solidFill>
                  <a:schemeClr val="dk1"/>
                </a:solidFill>
                <a:latin typeface="Libre Baskerville"/>
                <a:ea typeface="Libre Baskerville"/>
                <a:cs typeface="Libre Baskerville"/>
                <a:sym typeface="Libre Baskerville"/>
              </a:rPr>
              <a:t>diploid</a:t>
            </a:r>
            <a:r>
              <a:rPr b="0" i="0" lang="en-US" sz="2220" u="none" cap="none" strike="noStrike">
                <a:solidFill>
                  <a:schemeClr val="dk1"/>
                </a:solidFill>
                <a:latin typeface="Libre Baskerville"/>
                <a:ea typeface="Libre Baskerville"/>
                <a:cs typeface="Libre Baskerville"/>
                <a:sym typeface="Libre Baskerville"/>
              </a:rPr>
              <a:t>, it means, they have </a:t>
            </a:r>
            <a:r>
              <a:rPr b="1" i="0" lang="en-US" sz="2220" u="none" cap="none" strike="noStrike">
                <a:solidFill>
                  <a:schemeClr val="dk1"/>
                </a:solidFill>
                <a:latin typeface="Libre Baskerville"/>
                <a:ea typeface="Libre Baskerville"/>
                <a:cs typeface="Libre Baskerville"/>
                <a:sym typeface="Libre Baskerville"/>
              </a:rPr>
              <a:t>two</a:t>
            </a:r>
            <a:r>
              <a:rPr b="0" i="0" lang="en-US" sz="2220" u="none" cap="none" strike="noStrike">
                <a:solidFill>
                  <a:schemeClr val="dk1"/>
                </a:solidFill>
                <a:latin typeface="Libre Baskerville"/>
                <a:ea typeface="Libre Baskerville"/>
                <a:cs typeface="Libre Baskerville"/>
                <a:sym typeface="Libre Baskerville"/>
              </a:rPr>
              <a:t> sets of chromosomes</a:t>
            </a:r>
          </a:p>
          <a:p>
            <a:pPr indent="0" lvl="0" marL="0" marR="0" rtl="0" algn="l">
              <a:lnSpc>
                <a:spcPct val="90000"/>
              </a:lnSpc>
              <a:spcBef>
                <a:spcPts val="600"/>
              </a:spcBef>
              <a:spcAft>
                <a:spcPts val="0"/>
              </a:spcAft>
              <a:buClr>
                <a:schemeClr val="accent1"/>
              </a:buClr>
              <a:buSzPct val="25000"/>
              <a:buFont typeface="Noto Sans Symbols"/>
              <a:buNone/>
            </a:pPr>
            <a:r>
              <a:t/>
            </a:r>
            <a:endParaRPr b="0" i="0" sz="2220" u="none" cap="none" strike="noStrike">
              <a:solidFill>
                <a:schemeClr val="dk1"/>
              </a:solidFill>
              <a:latin typeface="Libre Baskerville"/>
              <a:ea typeface="Libre Baskerville"/>
              <a:cs typeface="Libre Baskerville"/>
              <a:sym typeface="Libre Baskerville"/>
            </a:endParaRPr>
          </a:p>
          <a:p>
            <a:pPr indent="-274320" lvl="0" marL="274320" marR="0" rtl="0" algn="l">
              <a:lnSpc>
                <a:spcPct val="90000"/>
              </a:lnSpc>
              <a:spcBef>
                <a:spcPts val="600"/>
              </a:spcBef>
              <a:spcAft>
                <a:spcPts val="0"/>
              </a:spcAft>
              <a:buClr>
                <a:schemeClr val="accent1"/>
              </a:buClr>
              <a:buSzPct val="70636"/>
              <a:buFont typeface="Noto Sans Symbols"/>
              <a:buChar char="•"/>
            </a:pPr>
            <a:r>
              <a:rPr b="1" i="0" lang="en-US" sz="2220" u="none" cap="none" strike="noStrike">
                <a:solidFill>
                  <a:schemeClr val="dk1"/>
                </a:solidFill>
                <a:latin typeface="Libre Baskerville"/>
                <a:ea typeface="Libre Baskerville"/>
                <a:cs typeface="Libre Baskerville"/>
                <a:sym typeface="Libre Baskerville"/>
              </a:rPr>
              <a:t>GAMETES</a:t>
            </a:r>
          </a:p>
          <a:p>
            <a:pPr indent="0" lvl="0" marL="0" marR="0" rtl="0" algn="l">
              <a:lnSpc>
                <a:spcPct val="90000"/>
              </a:lnSpc>
              <a:spcBef>
                <a:spcPts val="600"/>
              </a:spcBef>
              <a:spcAft>
                <a:spcPts val="0"/>
              </a:spcAft>
              <a:buClr>
                <a:schemeClr val="accent1"/>
              </a:buClr>
              <a:buSzPct val="25000"/>
              <a:buFont typeface="Noto Sans Symbols"/>
              <a:buNone/>
            </a:pPr>
            <a:r>
              <a:rPr b="0" i="0" lang="en-US" sz="2220" u="none" cap="none" strike="noStrike">
                <a:solidFill>
                  <a:schemeClr val="dk1"/>
                </a:solidFill>
                <a:latin typeface="Libre Baskerville"/>
                <a:ea typeface="Libre Baskerville"/>
                <a:cs typeface="Libre Baskerville"/>
                <a:sym typeface="Libre Baskerville"/>
              </a:rPr>
              <a:t>They are cells specialized in </a:t>
            </a:r>
            <a:r>
              <a:rPr b="1" i="0" lang="en-US" sz="2220" u="none" cap="none" strike="noStrike">
                <a:solidFill>
                  <a:schemeClr val="dk1"/>
                </a:solidFill>
                <a:latin typeface="Libre Baskerville"/>
                <a:ea typeface="Libre Baskerville"/>
                <a:cs typeface="Libre Baskerville"/>
                <a:sym typeface="Libre Baskerville"/>
              </a:rPr>
              <a:t>reproduction</a:t>
            </a:r>
            <a:r>
              <a:rPr b="0" i="0" lang="en-US" sz="2220" u="none" cap="none" strike="noStrike">
                <a:solidFill>
                  <a:schemeClr val="dk1"/>
                </a:solidFill>
                <a:latin typeface="Libre Baskerville"/>
                <a:ea typeface="Libre Baskerville"/>
                <a:cs typeface="Libre Baskerville"/>
                <a:sym typeface="Libre Baskerville"/>
              </a:rPr>
              <a:t>.  They are produced in organs called </a:t>
            </a:r>
            <a:r>
              <a:rPr b="1" i="0" lang="en-US" sz="2220" u="none" cap="none" strike="noStrike">
                <a:solidFill>
                  <a:schemeClr val="dk1"/>
                </a:solidFill>
                <a:latin typeface="Libre Baskerville"/>
                <a:ea typeface="Libre Baskerville"/>
                <a:cs typeface="Libre Baskerville"/>
                <a:sym typeface="Libre Baskerville"/>
              </a:rPr>
              <a:t>gonads</a:t>
            </a:r>
            <a:r>
              <a:rPr b="0" i="0" lang="en-US" sz="2220" u="none" cap="none" strike="noStrike">
                <a:solidFill>
                  <a:schemeClr val="dk1"/>
                </a:solidFill>
                <a:latin typeface="Libre Baskerville"/>
                <a:ea typeface="Libre Baskerville"/>
                <a:cs typeface="Libre Baskerville"/>
                <a:sym typeface="Libre Baskerville"/>
              </a:rPr>
              <a:t>.</a:t>
            </a:r>
          </a:p>
          <a:p>
            <a:pPr indent="0" lvl="0" marL="0" marR="0" rtl="0" algn="l">
              <a:lnSpc>
                <a:spcPct val="90000"/>
              </a:lnSpc>
              <a:spcBef>
                <a:spcPts val="600"/>
              </a:spcBef>
              <a:spcAft>
                <a:spcPts val="0"/>
              </a:spcAft>
              <a:buClr>
                <a:schemeClr val="accent1"/>
              </a:buClr>
              <a:buSzPct val="25000"/>
              <a:buFont typeface="Noto Sans Symbols"/>
              <a:buNone/>
            </a:pPr>
            <a:r>
              <a:t/>
            </a:r>
            <a:endParaRPr b="0" i="0" sz="2220" u="none" cap="none" strike="noStrike">
              <a:solidFill>
                <a:schemeClr val="dk1"/>
              </a:solidFill>
              <a:latin typeface="Libre Baskerville"/>
              <a:ea typeface="Libre Baskerville"/>
              <a:cs typeface="Libre Baskerville"/>
              <a:sym typeface="Libre Baskerville"/>
            </a:endParaRPr>
          </a:p>
          <a:p>
            <a:pPr indent="0" lvl="0" marL="0" marR="0" rtl="0" algn="l">
              <a:lnSpc>
                <a:spcPct val="90000"/>
              </a:lnSpc>
              <a:spcBef>
                <a:spcPts val="600"/>
              </a:spcBef>
              <a:spcAft>
                <a:spcPts val="0"/>
              </a:spcAft>
              <a:buClr>
                <a:schemeClr val="accent1"/>
              </a:buClr>
              <a:buSzPct val="25000"/>
              <a:buFont typeface="Noto Sans Symbols"/>
              <a:buNone/>
            </a:pPr>
            <a:r>
              <a:rPr b="0" i="0" lang="en-US" sz="2220" u="none" cap="none" strike="noStrike">
                <a:solidFill>
                  <a:schemeClr val="dk1"/>
                </a:solidFill>
                <a:latin typeface="Libre Baskerville"/>
                <a:ea typeface="Libre Baskerville"/>
                <a:cs typeface="Libre Baskerville"/>
                <a:sym typeface="Libre Baskerville"/>
              </a:rPr>
              <a:t>They are </a:t>
            </a:r>
            <a:r>
              <a:rPr b="1" i="0" lang="en-US" sz="2220" u="none" cap="none" strike="noStrike">
                <a:solidFill>
                  <a:schemeClr val="dk1"/>
                </a:solidFill>
                <a:latin typeface="Libre Baskerville"/>
                <a:ea typeface="Libre Baskerville"/>
                <a:cs typeface="Libre Baskerville"/>
                <a:sym typeface="Libre Baskerville"/>
              </a:rPr>
              <a:t>haploid</a:t>
            </a:r>
            <a:r>
              <a:rPr b="0" i="0" lang="en-US" sz="2220" u="none" cap="none" strike="noStrike">
                <a:solidFill>
                  <a:schemeClr val="dk1"/>
                </a:solidFill>
                <a:latin typeface="Libre Baskerville"/>
                <a:ea typeface="Libre Baskerville"/>
                <a:cs typeface="Libre Baskerville"/>
                <a:sym typeface="Libre Baskerville"/>
              </a:rPr>
              <a:t>, it means, they have only </a:t>
            </a:r>
            <a:r>
              <a:rPr b="1" i="0" lang="en-US" sz="2220" u="none" cap="none" strike="noStrike">
                <a:solidFill>
                  <a:schemeClr val="dk1"/>
                </a:solidFill>
                <a:latin typeface="Libre Baskerville"/>
                <a:ea typeface="Libre Baskerville"/>
                <a:cs typeface="Libre Baskerville"/>
                <a:sym typeface="Libre Baskerville"/>
              </a:rPr>
              <a:t>one</a:t>
            </a:r>
            <a:r>
              <a:rPr b="0" i="0" lang="en-US" sz="2220" u="none" cap="none" strike="noStrike">
                <a:solidFill>
                  <a:schemeClr val="dk1"/>
                </a:solidFill>
                <a:latin typeface="Libre Baskerville"/>
                <a:ea typeface="Libre Baskerville"/>
                <a:cs typeface="Libre Baskerville"/>
                <a:sym typeface="Libre Baskerville"/>
              </a:rPr>
              <a:t> set of chromosomes</a:t>
            </a:r>
          </a:p>
          <a:p>
            <a:pPr indent="-274320" lvl="0" marL="274320" marR="0" rtl="0" algn="l">
              <a:lnSpc>
                <a:spcPct val="90000"/>
              </a:lnSpc>
              <a:spcBef>
                <a:spcPts val="600"/>
              </a:spcBef>
              <a:buClr>
                <a:schemeClr val="accent1"/>
              </a:buClr>
              <a:buSzPct val="70636"/>
              <a:buFont typeface="Noto Sans Symbols"/>
              <a:buNone/>
            </a:pPr>
            <a:r>
              <a:t/>
            </a:r>
            <a:endParaRPr b="0" i="0" sz="2220" u="none" cap="none" strike="noStrike">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74637"/>
            <a:ext cx="5338935"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5000" u="none" cap="small" strike="noStrike">
                <a:solidFill>
                  <a:schemeClr val="dk2"/>
                </a:solidFill>
                <a:latin typeface="Arial"/>
                <a:ea typeface="Arial"/>
                <a:cs typeface="Arial"/>
                <a:sym typeface="Arial"/>
              </a:rPr>
              <a:t>female organism</a:t>
            </a:r>
          </a:p>
        </p:txBody>
      </p:sp>
      <p:sp>
        <p:nvSpPr>
          <p:cNvPr id="166" name="Shape 166"/>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Has an organ called ovary that produces eggs.</a:t>
            </a:r>
          </a:p>
          <a:p>
            <a:pPr indent="-274320" lvl="0" marL="274320" marR="0" rtl="0" algn="l">
              <a:spcBef>
                <a:spcPts val="600"/>
              </a:spcBef>
              <a:spcAft>
                <a:spcPts val="0"/>
              </a:spcAft>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An egg is a large non-motile  haploid cell containing food reserves.</a:t>
            </a:r>
          </a:p>
          <a:p>
            <a:pPr indent="-274320" lvl="0" marL="274320" marR="0" rtl="0" algn="l">
              <a:spcBef>
                <a:spcPts val="600"/>
              </a:spcBef>
              <a:spcAft>
                <a:spcPts val="0"/>
              </a:spcAft>
              <a:buClr>
                <a:schemeClr val="accent1"/>
              </a:buClr>
              <a:buSzPct val="70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167" name="Shape 167"/>
          <p:cNvPicPr preferRelativeResize="0"/>
          <p:nvPr>
            <p:ph idx="2" type="body"/>
          </p:nvPr>
        </p:nvPicPr>
        <p:blipFill rotWithShape="1">
          <a:blip r:embed="rId3">
            <a:alphaModFix/>
          </a:blip>
          <a:srcRect b="0" l="0" r="0" t="0"/>
          <a:stretch/>
        </p:blipFill>
        <p:spPr>
          <a:xfrm>
            <a:off x="3995935" y="548679"/>
            <a:ext cx="4500797" cy="546118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x="0" y="0"/>
          <a:ext cx="0" cy="0"/>
          <a:chOff x="0" y="0"/>
          <a:chExt cx="0" cy="0"/>
        </a:xfrm>
      </p:grpSpPr>
      <p:pic>
        <p:nvPicPr>
          <p:cNvPr id="172" name="Shape 172"/>
          <p:cNvPicPr preferRelativeResize="0"/>
          <p:nvPr>
            <p:ph idx="2" type="body"/>
          </p:nvPr>
        </p:nvPicPr>
        <p:blipFill rotWithShape="1">
          <a:blip r:embed="rId3">
            <a:alphaModFix/>
          </a:blip>
          <a:srcRect b="0" l="0" r="0" t="0"/>
          <a:stretch/>
        </p:blipFill>
        <p:spPr>
          <a:xfrm>
            <a:off x="3275856" y="1268759"/>
            <a:ext cx="5371214" cy="4824535"/>
          </a:xfrm>
          <a:prstGeom prst="rect">
            <a:avLst/>
          </a:prstGeom>
          <a:noFill/>
          <a:ln>
            <a:noFill/>
          </a:ln>
        </p:spPr>
      </p:pic>
      <p:sp>
        <p:nvSpPr>
          <p:cNvPr id="173" name="Shape 173"/>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6000" u="none" cap="small" strike="noStrike">
                <a:solidFill>
                  <a:schemeClr val="dk2"/>
                </a:solidFill>
                <a:latin typeface="Arial"/>
                <a:ea typeface="Arial"/>
                <a:cs typeface="Arial"/>
                <a:sym typeface="Arial"/>
              </a:rPr>
              <a:t>Male organism</a:t>
            </a:r>
          </a:p>
        </p:txBody>
      </p:sp>
      <p:sp>
        <p:nvSpPr>
          <p:cNvPr id="174" name="Shape 174"/>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Has a gonad called testis (plural: testes) that produces sperm.</a:t>
            </a:r>
          </a:p>
          <a:p>
            <a:pPr indent="-274320" lvl="0" marL="274320" marR="0" rtl="0" algn="l">
              <a:spcBef>
                <a:spcPts val="600"/>
              </a:spcBef>
              <a:spcAft>
                <a:spcPts val="0"/>
              </a:spcAft>
              <a:buClr>
                <a:schemeClr val="accent1"/>
              </a:buClr>
              <a:buSzPct val="25000"/>
              <a:buFont typeface="Noto Sans Symbols"/>
              <a:buNone/>
            </a:pPr>
            <a:r>
              <a:t/>
            </a:r>
            <a:endParaRPr b="0" i="0" sz="2400" u="none" cap="none" strike="noStrike">
              <a:solidFill>
                <a:schemeClr val="dk1"/>
              </a:solidFill>
              <a:latin typeface="Arial"/>
              <a:ea typeface="Arial"/>
              <a:cs typeface="Arial"/>
              <a:sym typeface="Arial"/>
            </a:endParaRPr>
          </a:p>
          <a:p>
            <a:pPr indent="-274320" lvl="0" marL="274320" marR="0" rtl="0" algn="l">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Sperm are small motile haploid cells that have almost no cytoplasm and many mitochondria.</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b="11163" l="0" r="0" t="0"/>
          <a:stretch/>
        </p:blipFill>
        <p:spPr>
          <a:xfrm>
            <a:off x="2099055" y="4758680"/>
            <a:ext cx="2747833" cy="2099319"/>
          </a:xfrm>
          <a:prstGeom prst="rect">
            <a:avLst/>
          </a:prstGeom>
          <a:noFill/>
          <a:ln>
            <a:noFill/>
          </a:ln>
        </p:spPr>
      </p:pic>
      <p:sp>
        <p:nvSpPr>
          <p:cNvPr id="180" name="Shape 180"/>
          <p:cNvSpPr txBox="1"/>
          <p:nvPr>
            <p:ph type="title"/>
          </p:nvPr>
        </p:nvSpPr>
        <p:spPr>
          <a:xfrm>
            <a:off x="457200" y="548679"/>
            <a:ext cx="7467600" cy="868958"/>
          </a:xfrm>
          <a:prstGeom prst="rect">
            <a:avLst/>
          </a:prstGeom>
          <a:noFill/>
          <a:ln>
            <a:noFill/>
          </a:ln>
        </p:spPr>
        <p:txBody>
          <a:bodyPr anchorCtr="0" anchor="b" bIns="45700" lIns="91425" rIns="91425" tIns="45700">
            <a:noAutofit/>
          </a:bodyPr>
          <a:lstStyle/>
          <a:p>
            <a:pPr indent="0" lvl="0" marL="0" marR="0" rtl="0" algn="l">
              <a:spcBef>
                <a:spcPts val="0"/>
              </a:spcBef>
              <a:buClr>
                <a:schemeClr val="dk2"/>
              </a:buClr>
              <a:buSzPct val="25000"/>
              <a:buFont typeface="Arial"/>
              <a:buNone/>
            </a:pPr>
            <a:r>
              <a:rPr b="1" i="0" lang="en-US" sz="4800" u="none" cap="small" strike="noStrike">
                <a:solidFill>
                  <a:schemeClr val="dk2"/>
                </a:solidFill>
                <a:latin typeface="Arial"/>
                <a:ea typeface="Arial"/>
                <a:cs typeface="Arial"/>
                <a:sym typeface="Arial"/>
              </a:rPr>
              <a:t>Hermaphrodite organism</a:t>
            </a:r>
          </a:p>
        </p:txBody>
      </p:sp>
      <p:sp>
        <p:nvSpPr>
          <p:cNvPr id="181" name="Shape 181"/>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Is an organism that produces both sperm and eggs in the same body.</a:t>
            </a:r>
          </a:p>
          <a:p>
            <a:pPr indent="-274320" lvl="0" marL="274320" marR="0" rtl="0" algn="l">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Some of them engage for sex, some others self-fertilize their own eggs.</a:t>
            </a:r>
          </a:p>
        </p:txBody>
      </p:sp>
      <p:pic>
        <p:nvPicPr>
          <p:cNvPr id="182" name="Shape 182"/>
          <p:cNvPicPr preferRelativeResize="0"/>
          <p:nvPr>
            <p:ph idx="2" type="body"/>
          </p:nvPr>
        </p:nvPicPr>
        <p:blipFill rotWithShape="1">
          <a:blip r:embed="rId4">
            <a:alphaModFix/>
          </a:blip>
          <a:srcRect b="15000" l="5906" r="0" t="25937"/>
          <a:stretch/>
        </p:blipFill>
        <p:spPr>
          <a:xfrm>
            <a:off x="5148064" y="4697760"/>
            <a:ext cx="3441576" cy="2160240"/>
          </a:xfrm>
          <a:prstGeom prst="rect">
            <a:avLst/>
          </a:prstGeom>
          <a:noFill/>
          <a:ln>
            <a:noFill/>
          </a:ln>
        </p:spPr>
      </p:pic>
      <p:pic>
        <p:nvPicPr>
          <p:cNvPr id="183" name="Shape 183"/>
          <p:cNvPicPr preferRelativeResize="0"/>
          <p:nvPr/>
        </p:nvPicPr>
        <p:blipFill rotWithShape="1">
          <a:blip r:embed="rId5">
            <a:alphaModFix/>
          </a:blip>
          <a:srcRect b="0" l="0" r="0" t="0"/>
          <a:stretch/>
        </p:blipFill>
        <p:spPr>
          <a:xfrm>
            <a:off x="4860032" y="1484783"/>
            <a:ext cx="2743199" cy="24860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74637"/>
            <a:ext cx="7467600" cy="1143000"/>
          </a:xfrm>
          <a:prstGeom prst="rect">
            <a:avLst/>
          </a:prstGeom>
          <a:noFill/>
          <a:ln>
            <a:noFill/>
          </a:ln>
        </p:spPr>
        <p:txBody>
          <a:bodyPr anchorCtr="0" anchor="b" bIns="45700" lIns="91425" rIns="91425" tIns="45700">
            <a:noAutofit/>
          </a:bodyPr>
          <a:lstStyle/>
          <a:p>
            <a:pPr indent="0" lvl="0" marL="0" marR="0" rtl="0" algn="ctr">
              <a:spcBef>
                <a:spcPts val="0"/>
              </a:spcBef>
              <a:buClr>
                <a:schemeClr val="dk2"/>
              </a:buClr>
              <a:buSzPct val="25000"/>
              <a:buFont typeface="Arial"/>
              <a:buNone/>
            </a:pPr>
            <a:r>
              <a:rPr b="0" i="0" lang="en-US" sz="3000" u="none" cap="small" strike="noStrike">
                <a:solidFill>
                  <a:schemeClr val="dk2"/>
                </a:solidFill>
                <a:latin typeface="Arial"/>
                <a:ea typeface="Arial"/>
                <a:cs typeface="Arial"/>
                <a:sym typeface="Arial"/>
              </a:rPr>
              <a:t>ADVANTAGES AND DISADVANTAGES OF SEXUAL REPRODUCTION</a:t>
            </a:r>
          </a:p>
        </p:txBody>
      </p:sp>
      <p:sp>
        <p:nvSpPr>
          <p:cNvPr id="189" name="Shape 189"/>
          <p:cNvSpPr txBox="1"/>
          <p:nvPr>
            <p:ph idx="1" type="body"/>
          </p:nvPr>
        </p:nvSpPr>
        <p:spPr>
          <a:xfrm>
            <a:off x="457200" y="1600200"/>
            <a:ext cx="3657600" cy="45720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accent1"/>
              </a:buClr>
              <a:buSzPct val="25000"/>
              <a:buFont typeface="Noto Sans Symbols"/>
              <a:buNone/>
            </a:pPr>
            <a:r>
              <a:rPr b="1" i="0" lang="en-US" sz="2400" u="none" cap="none" strike="noStrike">
                <a:solidFill>
                  <a:schemeClr val="dk1"/>
                </a:solidFill>
                <a:latin typeface="Arial"/>
                <a:ea typeface="Arial"/>
                <a:cs typeface="Arial"/>
                <a:sym typeface="Arial"/>
              </a:rPr>
              <a:t>Advantages:</a:t>
            </a:r>
            <a:br>
              <a:rPr b="0" i="0" lang="en-US" sz="2400" u="none" cap="none" strike="noStrike">
                <a:solidFill>
                  <a:schemeClr val="dk1"/>
                </a:solidFill>
                <a:latin typeface="Arial"/>
                <a:ea typeface="Arial"/>
                <a:cs typeface="Arial"/>
                <a:sym typeface="Arial"/>
              </a:rPr>
            </a:b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Genetic variation (the ability of organisms to adapt over time). Due to the fusing of gametes (one from each parent), the offspring displays a mixture of traits.</a:t>
            </a:r>
          </a:p>
          <a:p>
            <a:pPr indent="-274320" lvl="0" marL="274320" marR="0" rtl="0" algn="l">
              <a:lnSpc>
                <a:spcPct val="90000"/>
              </a:lnSpc>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Two parents are required.</a:t>
            </a:r>
          </a:p>
        </p:txBody>
      </p:sp>
      <p:sp>
        <p:nvSpPr>
          <p:cNvPr id="190" name="Shape 190"/>
          <p:cNvSpPr txBox="1"/>
          <p:nvPr>
            <p:ph idx="2" type="body"/>
          </p:nvPr>
        </p:nvSpPr>
        <p:spPr>
          <a:xfrm>
            <a:off x="4270248" y="1600200"/>
            <a:ext cx="3657600" cy="45720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accent1"/>
              </a:buClr>
              <a:buSzPct val="25000"/>
              <a:buFont typeface="Noto Sans Symbols"/>
              <a:buNone/>
            </a:pPr>
            <a:r>
              <a:rPr b="1" i="0" lang="en-US" sz="2400" u="none" cap="none" strike="noStrike">
                <a:solidFill>
                  <a:schemeClr val="dk1"/>
                </a:solidFill>
                <a:latin typeface="Arial"/>
                <a:ea typeface="Arial"/>
                <a:cs typeface="Arial"/>
                <a:sym typeface="Arial"/>
              </a:rPr>
              <a:t>Disadvantages:</a:t>
            </a:r>
            <a:br>
              <a:rPr b="0" i="0" lang="en-US" sz="2400" u="none" cap="none" strike="noStrike">
                <a:solidFill>
                  <a:schemeClr val="dk1"/>
                </a:solidFill>
                <a:latin typeface="Arial"/>
                <a:ea typeface="Arial"/>
                <a:cs typeface="Arial"/>
                <a:sym typeface="Arial"/>
              </a:rPr>
            </a:b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Energy must be consumed to find a suitable mate.</a:t>
            </a: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Mutations may occur</a:t>
            </a:r>
          </a:p>
          <a:p>
            <a:pPr indent="-274320" lvl="0" marL="274320" marR="0" rtl="0" algn="l">
              <a:lnSpc>
                <a:spcPct val="90000"/>
              </a:lnSpc>
              <a:spcBef>
                <a:spcPts val="600"/>
              </a:spcBef>
              <a:spcAft>
                <a:spcPts val="0"/>
              </a:spcAft>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Not as rapid and efficient as other forms of reproduction </a:t>
            </a:r>
          </a:p>
          <a:p>
            <a:pPr indent="-274320" lvl="0" marL="274320" marR="0" rtl="0" algn="l">
              <a:lnSpc>
                <a:spcPct val="90000"/>
              </a:lnSpc>
              <a:spcBef>
                <a:spcPts val="600"/>
              </a:spcBef>
              <a:buClr>
                <a:schemeClr val="accent1"/>
              </a:buClr>
              <a:buSzPct val="70000"/>
              <a:buFont typeface="Noto Sans Symbols"/>
              <a:buChar char="•"/>
            </a:pPr>
            <a:r>
              <a:rPr b="0" i="0" lang="en-US" sz="2400" u="none" cap="none" strike="noStrike">
                <a:solidFill>
                  <a:schemeClr val="dk1"/>
                </a:solidFill>
                <a:latin typeface="Arial"/>
                <a:ea typeface="Arial"/>
                <a:cs typeface="Arial"/>
                <a:sym typeface="Arial"/>
              </a:rPr>
              <a:t>Very few offspring produced at a time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Mirador">
  <a:themeElements>
    <a:clrScheme name="Mirador">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