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14CFF-24D4-6E44-AC47-634D458D02D0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60CA9-F571-EF43-A0BD-C8E7DC7290AE}">
      <dgm:prSet phldrT="[Text]"/>
      <dgm:spPr/>
      <dgm:t>
        <a:bodyPr/>
        <a:lstStyle/>
        <a:p>
          <a:r>
            <a:rPr lang="en-US" dirty="0" smtClean="0"/>
            <a:t>FORCES</a:t>
          </a:r>
          <a:endParaRPr lang="en-US" dirty="0"/>
        </a:p>
      </dgm:t>
    </dgm:pt>
    <dgm:pt modelId="{B4084D41-C96A-7E47-82F0-413B1B8A2E98}" type="parTrans" cxnId="{4AAD15D6-0E79-5340-8E35-F38EDA6A8C82}">
      <dgm:prSet/>
      <dgm:spPr/>
      <dgm:t>
        <a:bodyPr/>
        <a:lstStyle/>
        <a:p>
          <a:endParaRPr lang="en-US"/>
        </a:p>
      </dgm:t>
    </dgm:pt>
    <dgm:pt modelId="{9351D229-CC63-F14B-8688-F42E41B93CD4}" type="sibTrans" cxnId="{4AAD15D6-0E79-5340-8E35-F38EDA6A8C82}">
      <dgm:prSet/>
      <dgm:spPr/>
      <dgm:t>
        <a:bodyPr/>
        <a:lstStyle/>
        <a:p>
          <a:endParaRPr lang="en-US"/>
        </a:p>
      </dgm:t>
    </dgm:pt>
    <dgm:pt modelId="{E2C3F585-CE56-CC48-9BCE-AE30FC6B9389}">
      <dgm:prSet phldrT="[Text]"/>
      <dgm:spPr/>
      <dgm:t>
        <a:bodyPr/>
        <a:lstStyle/>
        <a:p>
          <a:r>
            <a:rPr lang="en-US" dirty="0" smtClean="0"/>
            <a:t>FRICTION</a:t>
          </a:r>
          <a:endParaRPr lang="en-US" dirty="0"/>
        </a:p>
      </dgm:t>
    </dgm:pt>
    <dgm:pt modelId="{81FDF349-385A-1147-850F-36F4A9BFEB5E}" type="parTrans" cxnId="{B211C921-C9D5-9E47-BE6D-5B1A9A4DF6B0}">
      <dgm:prSet/>
      <dgm:spPr/>
      <dgm:t>
        <a:bodyPr/>
        <a:lstStyle/>
        <a:p>
          <a:endParaRPr lang="en-US"/>
        </a:p>
      </dgm:t>
    </dgm:pt>
    <dgm:pt modelId="{886F4769-CF5F-DF46-8240-12C4B13EA322}" type="sibTrans" cxnId="{B211C921-C9D5-9E47-BE6D-5B1A9A4DF6B0}">
      <dgm:prSet/>
      <dgm:spPr/>
      <dgm:t>
        <a:bodyPr/>
        <a:lstStyle/>
        <a:p>
          <a:endParaRPr lang="en-US"/>
        </a:p>
      </dgm:t>
    </dgm:pt>
    <dgm:pt modelId="{F72F2D10-D155-DC46-BDE6-69DA728BB3E9}">
      <dgm:prSet phldrT="[Text]"/>
      <dgm:spPr/>
      <dgm:t>
        <a:bodyPr/>
        <a:lstStyle/>
        <a:p>
          <a:r>
            <a:rPr lang="en-US" dirty="0" smtClean="0"/>
            <a:t>GRAVITY</a:t>
          </a:r>
          <a:endParaRPr lang="en-US" dirty="0"/>
        </a:p>
      </dgm:t>
    </dgm:pt>
    <dgm:pt modelId="{10A803BA-418C-C945-9509-E17B6DD51B37}" type="parTrans" cxnId="{9E9AF000-652D-6745-9A7A-4DA5B38701EB}">
      <dgm:prSet/>
      <dgm:spPr/>
      <dgm:t>
        <a:bodyPr/>
        <a:lstStyle/>
        <a:p>
          <a:endParaRPr lang="en-US"/>
        </a:p>
      </dgm:t>
    </dgm:pt>
    <dgm:pt modelId="{77F457D5-21FA-B045-8676-2FBFFF6071F3}" type="sibTrans" cxnId="{9E9AF000-652D-6745-9A7A-4DA5B38701EB}">
      <dgm:prSet/>
      <dgm:spPr/>
      <dgm:t>
        <a:bodyPr/>
        <a:lstStyle/>
        <a:p>
          <a:endParaRPr lang="en-US"/>
        </a:p>
      </dgm:t>
    </dgm:pt>
    <dgm:pt modelId="{DF4F33D9-B92F-A940-A7BA-34B53479C1D5}">
      <dgm:prSet phldrT="[Text]"/>
      <dgm:spPr/>
      <dgm:t>
        <a:bodyPr/>
        <a:lstStyle/>
        <a:p>
          <a:r>
            <a:rPr lang="en-US" dirty="0" smtClean="0"/>
            <a:t>NORMAL</a:t>
          </a:r>
          <a:endParaRPr lang="en-US" dirty="0"/>
        </a:p>
      </dgm:t>
    </dgm:pt>
    <dgm:pt modelId="{E13525C7-088C-CF45-8175-B45763A1DB8F}" type="parTrans" cxnId="{34A493EA-2982-7B4A-8430-6E106B787B71}">
      <dgm:prSet/>
      <dgm:spPr/>
      <dgm:t>
        <a:bodyPr/>
        <a:lstStyle/>
        <a:p>
          <a:endParaRPr lang="en-US"/>
        </a:p>
      </dgm:t>
    </dgm:pt>
    <dgm:pt modelId="{363FDDF4-EA47-F642-A317-ACED586E3832}" type="sibTrans" cxnId="{34A493EA-2982-7B4A-8430-6E106B787B71}">
      <dgm:prSet/>
      <dgm:spPr/>
      <dgm:t>
        <a:bodyPr/>
        <a:lstStyle/>
        <a:p>
          <a:endParaRPr lang="en-US"/>
        </a:p>
      </dgm:t>
    </dgm:pt>
    <dgm:pt modelId="{68695FE1-2B8C-B844-B5B3-6CBFE8FCB266}" type="asst">
      <dgm:prSet/>
      <dgm:spPr/>
      <dgm:t>
        <a:bodyPr/>
        <a:lstStyle/>
        <a:p>
          <a:r>
            <a:rPr lang="en-US" dirty="0" smtClean="0"/>
            <a:t>RESISTANCE</a:t>
          </a:r>
          <a:endParaRPr lang="en-US" dirty="0"/>
        </a:p>
      </dgm:t>
    </dgm:pt>
    <dgm:pt modelId="{6E672C3B-A6DB-6A4C-B617-0C23E20BFEF2}" type="sibTrans" cxnId="{00099988-BCDF-BC43-8A91-0A57456A3606}">
      <dgm:prSet/>
      <dgm:spPr/>
      <dgm:t>
        <a:bodyPr/>
        <a:lstStyle/>
        <a:p>
          <a:endParaRPr lang="en-US"/>
        </a:p>
      </dgm:t>
    </dgm:pt>
    <dgm:pt modelId="{CFAF5352-85FE-2F41-A9D9-D6ABAD258CB3}" type="parTrans" cxnId="{00099988-BCDF-BC43-8A91-0A57456A3606}">
      <dgm:prSet/>
      <dgm:spPr/>
      <dgm:t>
        <a:bodyPr/>
        <a:lstStyle/>
        <a:p>
          <a:endParaRPr lang="en-US"/>
        </a:p>
      </dgm:t>
    </dgm:pt>
    <dgm:pt modelId="{4E2AA510-4653-3444-BD1D-7CE56FBE1BB3}" type="pres">
      <dgm:prSet presAssocID="{73B14CFF-24D4-6E44-AC47-634D458D02D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F586C-B24B-F549-B3DE-8E75FD65B708}" type="pres">
      <dgm:prSet presAssocID="{C4560CA9-F571-EF43-A0BD-C8E7DC7290AE}" presName="root1" presStyleCnt="0"/>
      <dgm:spPr/>
    </dgm:pt>
    <dgm:pt modelId="{F51146A3-7C83-BF4A-88CC-FA4D90D42CBE}" type="pres">
      <dgm:prSet presAssocID="{C4560CA9-F571-EF43-A0BD-C8E7DC7290A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40EEA-0AA5-024E-BF36-5800D3803F48}" type="pres">
      <dgm:prSet presAssocID="{C4560CA9-F571-EF43-A0BD-C8E7DC7290AE}" presName="level2hierChild" presStyleCnt="0"/>
      <dgm:spPr/>
    </dgm:pt>
    <dgm:pt modelId="{84108662-3C5E-9849-8E4B-D31B40708DB4}" type="pres">
      <dgm:prSet presAssocID="{81FDF349-385A-1147-850F-36F4A9BFEB5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9C81F66-6B55-5043-8216-2971413979F7}" type="pres">
      <dgm:prSet presAssocID="{81FDF349-385A-1147-850F-36F4A9BFEB5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E825349-70C6-D24E-A197-5D5C62117FF2}" type="pres">
      <dgm:prSet presAssocID="{E2C3F585-CE56-CC48-9BCE-AE30FC6B9389}" presName="root2" presStyleCnt="0"/>
      <dgm:spPr/>
    </dgm:pt>
    <dgm:pt modelId="{C17ADD4B-142A-1E4E-A913-4D254E523182}" type="pres">
      <dgm:prSet presAssocID="{E2C3F585-CE56-CC48-9BCE-AE30FC6B938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6DE98-0E40-644F-A99A-883CE7B4B4A0}" type="pres">
      <dgm:prSet presAssocID="{E2C3F585-CE56-CC48-9BCE-AE30FC6B9389}" presName="level3hierChild" presStyleCnt="0"/>
      <dgm:spPr/>
    </dgm:pt>
    <dgm:pt modelId="{53E8B4CA-6CA2-414F-911A-C603B516E057}" type="pres">
      <dgm:prSet presAssocID="{CFAF5352-85FE-2F41-A9D9-D6ABAD258CB3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F4850EF1-B25B-ED44-9E78-E69D2500EEED}" type="pres">
      <dgm:prSet presAssocID="{CFAF5352-85FE-2F41-A9D9-D6ABAD258CB3}" presName="connTx" presStyleLbl="parChTrans1D3" presStyleIdx="0" presStyleCnt="1"/>
      <dgm:spPr/>
      <dgm:t>
        <a:bodyPr/>
        <a:lstStyle/>
        <a:p>
          <a:endParaRPr lang="en-US"/>
        </a:p>
      </dgm:t>
    </dgm:pt>
    <dgm:pt modelId="{37E0FCCC-FBEE-A245-AED6-416C5CAE5314}" type="pres">
      <dgm:prSet presAssocID="{68695FE1-2B8C-B844-B5B3-6CBFE8FCB266}" presName="root2" presStyleCnt="0"/>
      <dgm:spPr/>
    </dgm:pt>
    <dgm:pt modelId="{A14981F0-E934-D64B-8CF9-AEB1735535DC}" type="pres">
      <dgm:prSet presAssocID="{68695FE1-2B8C-B844-B5B3-6CBFE8FCB266}" presName="LevelTwoTextNode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D7DF1-2D63-F141-BC1F-82A4644D5311}" type="pres">
      <dgm:prSet presAssocID="{68695FE1-2B8C-B844-B5B3-6CBFE8FCB266}" presName="level3hierChild" presStyleCnt="0"/>
      <dgm:spPr/>
    </dgm:pt>
    <dgm:pt modelId="{AB7E4651-3177-0A45-B31A-2AC2E653BB7B}" type="pres">
      <dgm:prSet presAssocID="{10A803BA-418C-C945-9509-E17B6DD51B3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4B2D047-BD20-6C4E-BF68-786625C43771}" type="pres">
      <dgm:prSet presAssocID="{10A803BA-418C-C945-9509-E17B6DD51B3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3D9D192-C9D8-C240-95D9-980CAAC72B09}" type="pres">
      <dgm:prSet presAssocID="{F72F2D10-D155-DC46-BDE6-69DA728BB3E9}" presName="root2" presStyleCnt="0"/>
      <dgm:spPr/>
    </dgm:pt>
    <dgm:pt modelId="{2D71EFFF-226F-B745-BF54-BD8830E45243}" type="pres">
      <dgm:prSet presAssocID="{F72F2D10-D155-DC46-BDE6-69DA728BB3E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11EEA-BF84-7347-85E5-792276189379}" type="pres">
      <dgm:prSet presAssocID="{F72F2D10-D155-DC46-BDE6-69DA728BB3E9}" presName="level3hierChild" presStyleCnt="0"/>
      <dgm:spPr/>
    </dgm:pt>
    <dgm:pt modelId="{FB6C2551-43B0-D64F-84EE-1382EF2BC63A}" type="pres">
      <dgm:prSet presAssocID="{E13525C7-088C-CF45-8175-B45763A1DB8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7679318-4AB8-E341-8656-D86254B7D6ED}" type="pres">
      <dgm:prSet presAssocID="{E13525C7-088C-CF45-8175-B45763A1DB8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CC9EB7B-B5F4-BF47-A9F3-AD3A6D5A5048}" type="pres">
      <dgm:prSet presAssocID="{DF4F33D9-B92F-A940-A7BA-34B53479C1D5}" presName="root2" presStyleCnt="0"/>
      <dgm:spPr/>
    </dgm:pt>
    <dgm:pt modelId="{86C31C80-FF51-E54A-BB81-772F5A989908}" type="pres">
      <dgm:prSet presAssocID="{DF4F33D9-B92F-A940-A7BA-34B53479C1D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52A87-E768-B043-9D29-240E6C7EF9B5}" type="pres">
      <dgm:prSet presAssocID="{DF4F33D9-B92F-A940-A7BA-34B53479C1D5}" presName="level3hierChild" presStyleCnt="0"/>
      <dgm:spPr/>
    </dgm:pt>
  </dgm:ptLst>
  <dgm:cxnLst>
    <dgm:cxn modelId="{2E2B9AAB-78F0-9C43-A178-54F02AE72E96}" type="presOf" srcId="{F72F2D10-D155-DC46-BDE6-69DA728BB3E9}" destId="{2D71EFFF-226F-B745-BF54-BD8830E45243}" srcOrd="0" destOrd="0" presId="urn:microsoft.com/office/officeart/2008/layout/HorizontalMultiLevelHierarchy"/>
    <dgm:cxn modelId="{8FBCBCB1-5346-0541-8BA9-2267B710116A}" type="presOf" srcId="{E13525C7-088C-CF45-8175-B45763A1DB8F}" destId="{FB6C2551-43B0-D64F-84EE-1382EF2BC63A}" srcOrd="0" destOrd="0" presId="urn:microsoft.com/office/officeart/2008/layout/HorizontalMultiLevelHierarchy"/>
    <dgm:cxn modelId="{119E5009-2B19-7446-B281-7AC07A563398}" type="presOf" srcId="{73B14CFF-24D4-6E44-AC47-634D458D02D0}" destId="{4E2AA510-4653-3444-BD1D-7CE56FBE1BB3}" srcOrd="0" destOrd="0" presId="urn:microsoft.com/office/officeart/2008/layout/HorizontalMultiLevelHierarchy"/>
    <dgm:cxn modelId="{F51F9684-B8A2-0A4A-843E-7B63A1489183}" type="presOf" srcId="{E13525C7-088C-CF45-8175-B45763A1DB8F}" destId="{B7679318-4AB8-E341-8656-D86254B7D6ED}" srcOrd="1" destOrd="0" presId="urn:microsoft.com/office/officeart/2008/layout/HorizontalMultiLevelHierarchy"/>
    <dgm:cxn modelId="{98F12F1C-473E-6D42-B18A-E11AB78BC484}" type="presOf" srcId="{81FDF349-385A-1147-850F-36F4A9BFEB5E}" destId="{F9C81F66-6B55-5043-8216-2971413979F7}" srcOrd="1" destOrd="0" presId="urn:microsoft.com/office/officeart/2008/layout/HorizontalMultiLevelHierarchy"/>
    <dgm:cxn modelId="{5687140A-842F-BF41-8F32-77F44DE62BD0}" type="presOf" srcId="{CFAF5352-85FE-2F41-A9D9-D6ABAD258CB3}" destId="{53E8B4CA-6CA2-414F-911A-C603B516E057}" srcOrd="0" destOrd="0" presId="urn:microsoft.com/office/officeart/2008/layout/HorizontalMultiLevelHierarchy"/>
    <dgm:cxn modelId="{280C9BE1-6A97-AE4E-9595-679AD90A52B3}" type="presOf" srcId="{CFAF5352-85FE-2F41-A9D9-D6ABAD258CB3}" destId="{F4850EF1-B25B-ED44-9E78-E69D2500EEED}" srcOrd="1" destOrd="0" presId="urn:microsoft.com/office/officeart/2008/layout/HorizontalMultiLevelHierarchy"/>
    <dgm:cxn modelId="{F31BFD60-E439-DA42-BED9-26E149E1A8A2}" type="presOf" srcId="{68695FE1-2B8C-B844-B5B3-6CBFE8FCB266}" destId="{A14981F0-E934-D64B-8CF9-AEB1735535DC}" srcOrd="0" destOrd="0" presId="urn:microsoft.com/office/officeart/2008/layout/HorizontalMultiLevelHierarchy"/>
    <dgm:cxn modelId="{B211C921-C9D5-9E47-BE6D-5B1A9A4DF6B0}" srcId="{C4560CA9-F571-EF43-A0BD-C8E7DC7290AE}" destId="{E2C3F585-CE56-CC48-9BCE-AE30FC6B9389}" srcOrd="0" destOrd="0" parTransId="{81FDF349-385A-1147-850F-36F4A9BFEB5E}" sibTransId="{886F4769-CF5F-DF46-8240-12C4B13EA322}"/>
    <dgm:cxn modelId="{6DC9952F-5A62-B84F-A7EA-63746715FF3B}" type="presOf" srcId="{C4560CA9-F571-EF43-A0BD-C8E7DC7290AE}" destId="{F51146A3-7C83-BF4A-88CC-FA4D90D42CBE}" srcOrd="0" destOrd="0" presId="urn:microsoft.com/office/officeart/2008/layout/HorizontalMultiLevelHierarchy"/>
    <dgm:cxn modelId="{ED755F1D-92B9-924A-8696-AA36DEB1CD55}" type="presOf" srcId="{10A803BA-418C-C945-9509-E17B6DD51B37}" destId="{AB7E4651-3177-0A45-B31A-2AC2E653BB7B}" srcOrd="0" destOrd="0" presId="urn:microsoft.com/office/officeart/2008/layout/HorizontalMultiLevelHierarchy"/>
    <dgm:cxn modelId="{4AAD15D6-0E79-5340-8E35-F38EDA6A8C82}" srcId="{73B14CFF-24D4-6E44-AC47-634D458D02D0}" destId="{C4560CA9-F571-EF43-A0BD-C8E7DC7290AE}" srcOrd="0" destOrd="0" parTransId="{B4084D41-C96A-7E47-82F0-413B1B8A2E98}" sibTransId="{9351D229-CC63-F14B-8688-F42E41B93CD4}"/>
    <dgm:cxn modelId="{878AF784-AB31-494A-95C1-906BD0004637}" type="presOf" srcId="{10A803BA-418C-C945-9509-E17B6DD51B37}" destId="{A4B2D047-BD20-6C4E-BF68-786625C43771}" srcOrd="1" destOrd="0" presId="urn:microsoft.com/office/officeart/2008/layout/HorizontalMultiLevelHierarchy"/>
    <dgm:cxn modelId="{3D5F173A-4C66-674F-B0F1-AD9366A8FAFD}" type="presOf" srcId="{E2C3F585-CE56-CC48-9BCE-AE30FC6B9389}" destId="{C17ADD4B-142A-1E4E-A913-4D254E523182}" srcOrd="0" destOrd="0" presId="urn:microsoft.com/office/officeart/2008/layout/HorizontalMultiLevelHierarchy"/>
    <dgm:cxn modelId="{CB4329DD-2A60-5F40-A1F4-AFE92168995F}" type="presOf" srcId="{DF4F33D9-B92F-A940-A7BA-34B53479C1D5}" destId="{86C31C80-FF51-E54A-BB81-772F5A989908}" srcOrd="0" destOrd="0" presId="urn:microsoft.com/office/officeart/2008/layout/HorizontalMultiLevelHierarchy"/>
    <dgm:cxn modelId="{34A493EA-2982-7B4A-8430-6E106B787B71}" srcId="{C4560CA9-F571-EF43-A0BD-C8E7DC7290AE}" destId="{DF4F33D9-B92F-A940-A7BA-34B53479C1D5}" srcOrd="2" destOrd="0" parTransId="{E13525C7-088C-CF45-8175-B45763A1DB8F}" sibTransId="{363FDDF4-EA47-F642-A317-ACED586E3832}"/>
    <dgm:cxn modelId="{FA1B90A3-F0EC-B543-BC23-46E570355023}" type="presOf" srcId="{81FDF349-385A-1147-850F-36F4A9BFEB5E}" destId="{84108662-3C5E-9849-8E4B-D31B40708DB4}" srcOrd="0" destOrd="0" presId="urn:microsoft.com/office/officeart/2008/layout/HorizontalMultiLevelHierarchy"/>
    <dgm:cxn modelId="{9E9AF000-652D-6745-9A7A-4DA5B38701EB}" srcId="{C4560CA9-F571-EF43-A0BD-C8E7DC7290AE}" destId="{F72F2D10-D155-DC46-BDE6-69DA728BB3E9}" srcOrd="1" destOrd="0" parTransId="{10A803BA-418C-C945-9509-E17B6DD51B37}" sibTransId="{77F457D5-21FA-B045-8676-2FBFFF6071F3}"/>
    <dgm:cxn modelId="{00099988-BCDF-BC43-8A91-0A57456A3606}" srcId="{E2C3F585-CE56-CC48-9BCE-AE30FC6B9389}" destId="{68695FE1-2B8C-B844-B5B3-6CBFE8FCB266}" srcOrd="0" destOrd="0" parTransId="{CFAF5352-85FE-2F41-A9D9-D6ABAD258CB3}" sibTransId="{6E672C3B-A6DB-6A4C-B617-0C23E20BFEF2}"/>
    <dgm:cxn modelId="{AD0846B9-4F1C-6145-8A68-4BB3DE9098A5}" type="presParOf" srcId="{4E2AA510-4653-3444-BD1D-7CE56FBE1BB3}" destId="{A16F586C-B24B-F549-B3DE-8E75FD65B708}" srcOrd="0" destOrd="0" presId="urn:microsoft.com/office/officeart/2008/layout/HorizontalMultiLevelHierarchy"/>
    <dgm:cxn modelId="{64AE07BA-5D1B-1740-9751-F4681E95F111}" type="presParOf" srcId="{A16F586C-B24B-F549-B3DE-8E75FD65B708}" destId="{F51146A3-7C83-BF4A-88CC-FA4D90D42CBE}" srcOrd="0" destOrd="0" presId="urn:microsoft.com/office/officeart/2008/layout/HorizontalMultiLevelHierarchy"/>
    <dgm:cxn modelId="{42975646-274E-D04F-BF43-B6068E7285B0}" type="presParOf" srcId="{A16F586C-B24B-F549-B3DE-8E75FD65B708}" destId="{EC840EEA-0AA5-024E-BF36-5800D3803F48}" srcOrd="1" destOrd="0" presId="urn:microsoft.com/office/officeart/2008/layout/HorizontalMultiLevelHierarchy"/>
    <dgm:cxn modelId="{3197878F-F9D5-AD43-991D-F50C2308CCF6}" type="presParOf" srcId="{EC840EEA-0AA5-024E-BF36-5800D3803F48}" destId="{84108662-3C5E-9849-8E4B-D31B40708DB4}" srcOrd="0" destOrd="0" presId="urn:microsoft.com/office/officeart/2008/layout/HorizontalMultiLevelHierarchy"/>
    <dgm:cxn modelId="{C9CA4178-24E3-1B4D-9F2A-BD2FB188B347}" type="presParOf" srcId="{84108662-3C5E-9849-8E4B-D31B40708DB4}" destId="{F9C81F66-6B55-5043-8216-2971413979F7}" srcOrd="0" destOrd="0" presId="urn:microsoft.com/office/officeart/2008/layout/HorizontalMultiLevelHierarchy"/>
    <dgm:cxn modelId="{78EA5573-5FB5-5340-BC94-23FFDBB11EA6}" type="presParOf" srcId="{EC840EEA-0AA5-024E-BF36-5800D3803F48}" destId="{DE825349-70C6-D24E-A197-5D5C62117FF2}" srcOrd="1" destOrd="0" presId="urn:microsoft.com/office/officeart/2008/layout/HorizontalMultiLevelHierarchy"/>
    <dgm:cxn modelId="{4C4E957A-E61B-3C4A-9904-36F9654BBB3D}" type="presParOf" srcId="{DE825349-70C6-D24E-A197-5D5C62117FF2}" destId="{C17ADD4B-142A-1E4E-A913-4D254E523182}" srcOrd="0" destOrd="0" presId="urn:microsoft.com/office/officeart/2008/layout/HorizontalMultiLevelHierarchy"/>
    <dgm:cxn modelId="{4755BE14-BEF3-334A-AC9C-F90ECBA0F253}" type="presParOf" srcId="{DE825349-70C6-D24E-A197-5D5C62117FF2}" destId="{BAB6DE98-0E40-644F-A99A-883CE7B4B4A0}" srcOrd="1" destOrd="0" presId="urn:microsoft.com/office/officeart/2008/layout/HorizontalMultiLevelHierarchy"/>
    <dgm:cxn modelId="{03ECA1A5-F535-8145-A455-2137B6760665}" type="presParOf" srcId="{BAB6DE98-0E40-644F-A99A-883CE7B4B4A0}" destId="{53E8B4CA-6CA2-414F-911A-C603B516E057}" srcOrd="0" destOrd="0" presId="urn:microsoft.com/office/officeart/2008/layout/HorizontalMultiLevelHierarchy"/>
    <dgm:cxn modelId="{BA6CA698-E380-9241-B02A-C822A6AE52B0}" type="presParOf" srcId="{53E8B4CA-6CA2-414F-911A-C603B516E057}" destId="{F4850EF1-B25B-ED44-9E78-E69D2500EEED}" srcOrd="0" destOrd="0" presId="urn:microsoft.com/office/officeart/2008/layout/HorizontalMultiLevelHierarchy"/>
    <dgm:cxn modelId="{839EEF93-E30B-B041-816B-9660919A26E3}" type="presParOf" srcId="{BAB6DE98-0E40-644F-A99A-883CE7B4B4A0}" destId="{37E0FCCC-FBEE-A245-AED6-416C5CAE5314}" srcOrd="1" destOrd="0" presId="urn:microsoft.com/office/officeart/2008/layout/HorizontalMultiLevelHierarchy"/>
    <dgm:cxn modelId="{9EAEEE17-45A1-ED44-A620-8229E5CB5CD0}" type="presParOf" srcId="{37E0FCCC-FBEE-A245-AED6-416C5CAE5314}" destId="{A14981F0-E934-D64B-8CF9-AEB1735535DC}" srcOrd="0" destOrd="0" presId="urn:microsoft.com/office/officeart/2008/layout/HorizontalMultiLevelHierarchy"/>
    <dgm:cxn modelId="{340A4402-3885-5B4F-8991-98017032FF78}" type="presParOf" srcId="{37E0FCCC-FBEE-A245-AED6-416C5CAE5314}" destId="{37ED7DF1-2D63-F141-BC1F-82A4644D5311}" srcOrd="1" destOrd="0" presId="urn:microsoft.com/office/officeart/2008/layout/HorizontalMultiLevelHierarchy"/>
    <dgm:cxn modelId="{8D92F083-A8A2-EA43-A07B-B650FE1B0EEB}" type="presParOf" srcId="{EC840EEA-0AA5-024E-BF36-5800D3803F48}" destId="{AB7E4651-3177-0A45-B31A-2AC2E653BB7B}" srcOrd="2" destOrd="0" presId="urn:microsoft.com/office/officeart/2008/layout/HorizontalMultiLevelHierarchy"/>
    <dgm:cxn modelId="{6FE1F2BA-EC3D-E745-8D06-FD108409F7CC}" type="presParOf" srcId="{AB7E4651-3177-0A45-B31A-2AC2E653BB7B}" destId="{A4B2D047-BD20-6C4E-BF68-786625C43771}" srcOrd="0" destOrd="0" presId="urn:microsoft.com/office/officeart/2008/layout/HorizontalMultiLevelHierarchy"/>
    <dgm:cxn modelId="{CD174F80-EA8C-644E-992B-09AF9B042A58}" type="presParOf" srcId="{EC840EEA-0AA5-024E-BF36-5800D3803F48}" destId="{53D9D192-C9D8-C240-95D9-980CAAC72B09}" srcOrd="3" destOrd="0" presId="urn:microsoft.com/office/officeart/2008/layout/HorizontalMultiLevelHierarchy"/>
    <dgm:cxn modelId="{B6258499-07E4-0741-BB6B-9B3D4730F7EF}" type="presParOf" srcId="{53D9D192-C9D8-C240-95D9-980CAAC72B09}" destId="{2D71EFFF-226F-B745-BF54-BD8830E45243}" srcOrd="0" destOrd="0" presId="urn:microsoft.com/office/officeart/2008/layout/HorizontalMultiLevelHierarchy"/>
    <dgm:cxn modelId="{48A6A87B-E2C7-4841-A550-8B9CED1C40EB}" type="presParOf" srcId="{53D9D192-C9D8-C240-95D9-980CAAC72B09}" destId="{27F11EEA-BF84-7347-85E5-792276189379}" srcOrd="1" destOrd="0" presId="urn:microsoft.com/office/officeart/2008/layout/HorizontalMultiLevelHierarchy"/>
    <dgm:cxn modelId="{8C8649E4-D524-0E43-AAE0-35E036A7A116}" type="presParOf" srcId="{EC840EEA-0AA5-024E-BF36-5800D3803F48}" destId="{FB6C2551-43B0-D64F-84EE-1382EF2BC63A}" srcOrd="4" destOrd="0" presId="urn:microsoft.com/office/officeart/2008/layout/HorizontalMultiLevelHierarchy"/>
    <dgm:cxn modelId="{CEB8D35E-7E01-D747-B1CA-9A1A4DEA55EF}" type="presParOf" srcId="{FB6C2551-43B0-D64F-84EE-1382EF2BC63A}" destId="{B7679318-4AB8-E341-8656-D86254B7D6ED}" srcOrd="0" destOrd="0" presId="urn:microsoft.com/office/officeart/2008/layout/HorizontalMultiLevelHierarchy"/>
    <dgm:cxn modelId="{94B86AFC-964D-5346-8D82-7FF49B8E0EC3}" type="presParOf" srcId="{EC840EEA-0AA5-024E-BF36-5800D3803F48}" destId="{CCC9EB7B-B5F4-BF47-A9F3-AD3A6D5A5048}" srcOrd="5" destOrd="0" presId="urn:microsoft.com/office/officeart/2008/layout/HorizontalMultiLevelHierarchy"/>
    <dgm:cxn modelId="{5BF4AE96-4D06-9344-BC95-44A86BF2F9BE}" type="presParOf" srcId="{CCC9EB7B-B5F4-BF47-A9F3-AD3A6D5A5048}" destId="{86C31C80-FF51-E54A-BB81-772F5A989908}" srcOrd="0" destOrd="0" presId="urn:microsoft.com/office/officeart/2008/layout/HorizontalMultiLevelHierarchy"/>
    <dgm:cxn modelId="{823BC65D-290E-B848-A992-BE44E1A5C123}" type="presParOf" srcId="{CCC9EB7B-B5F4-BF47-A9F3-AD3A6D5A5048}" destId="{41F52A87-E768-B043-9D29-240E6C7EF9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551-43B0-D64F-84EE-1382EF2BC63A}">
      <dsp:nvSpPr>
        <dsp:cNvPr id="0" name=""/>
        <dsp:cNvSpPr/>
      </dsp:nvSpPr>
      <dsp:spPr>
        <a:xfrm>
          <a:off x="1348692" y="2118519"/>
          <a:ext cx="528104" cy="1006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052" y="0"/>
              </a:lnTo>
              <a:lnTo>
                <a:pt x="264052" y="1006296"/>
              </a:lnTo>
              <a:lnTo>
                <a:pt x="528104" y="1006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4332" y="2593255"/>
        <a:ext cx="56822" cy="56822"/>
      </dsp:txXfrm>
    </dsp:sp>
    <dsp:sp modelId="{AB7E4651-3177-0A45-B31A-2AC2E653BB7B}">
      <dsp:nvSpPr>
        <dsp:cNvPr id="0" name=""/>
        <dsp:cNvSpPr/>
      </dsp:nvSpPr>
      <dsp:spPr>
        <a:xfrm>
          <a:off x="1348692" y="2072798"/>
          <a:ext cx="528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1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99541" y="2105316"/>
        <a:ext cx="26405" cy="26405"/>
      </dsp:txXfrm>
    </dsp:sp>
    <dsp:sp modelId="{53E8B4CA-6CA2-414F-911A-C603B516E057}">
      <dsp:nvSpPr>
        <dsp:cNvPr id="0" name=""/>
        <dsp:cNvSpPr/>
      </dsp:nvSpPr>
      <dsp:spPr>
        <a:xfrm>
          <a:off x="4517318" y="1066502"/>
          <a:ext cx="528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104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8168" y="1099019"/>
        <a:ext cx="26405" cy="26405"/>
      </dsp:txXfrm>
    </dsp:sp>
    <dsp:sp modelId="{84108662-3C5E-9849-8E4B-D31B40708DB4}">
      <dsp:nvSpPr>
        <dsp:cNvPr id="0" name=""/>
        <dsp:cNvSpPr/>
      </dsp:nvSpPr>
      <dsp:spPr>
        <a:xfrm>
          <a:off x="1348692" y="1112222"/>
          <a:ext cx="528104" cy="1006296"/>
        </a:xfrm>
        <a:custGeom>
          <a:avLst/>
          <a:gdLst/>
          <a:ahLst/>
          <a:cxnLst/>
          <a:rect l="0" t="0" r="0" b="0"/>
          <a:pathLst>
            <a:path>
              <a:moveTo>
                <a:pt x="0" y="1006296"/>
              </a:moveTo>
              <a:lnTo>
                <a:pt x="264052" y="1006296"/>
              </a:lnTo>
              <a:lnTo>
                <a:pt x="264052" y="0"/>
              </a:lnTo>
              <a:lnTo>
                <a:pt x="5281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4332" y="1586959"/>
        <a:ext cx="56822" cy="56822"/>
      </dsp:txXfrm>
    </dsp:sp>
    <dsp:sp modelId="{F51146A3-7C83-BF4A-88CC-FA4D90D42CBE}">
      <dsp:nvSpPr>
        <dsp:cNvPr id="0" name=""/>
        <dsp:cNvSpPr/>
      </dsp:nvSpPr>
      <dsp:spPr>
        <a:xfrm rot="16200000">
          <a:off x="-1172345" y="1716000"/>
          <a:ext cx="4237038" cy="805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FORCES</a:t>
          </a:r>
          <a:endParaRPr lang="en-US" sz="5200" kern="1200" dirty="0"/>
        </a:p>
      </dsp:txBody>
      <dsp:txXfrm>
        <a:off x="-1172345" y="1716000"/>
        <a:ext cx="4237038" cy="805037"/>
      </dsp:txXfrm>
    </dsp:sp>
    <dsp:sp modelId="{C17ADD4B-142A-1E4E-A913-4D254E523182}">
      <dsp:nvSpPr>
        <dsp:cNvPr id="0" name=""/>
        <dsp:cNvSpPr/>
      </dsp:nvSpPr>
      <dsp:spPr>
        <a:xfrm>
          <a:off x="1876796" y="709703"/>
          <a:ext cx="2640522" cy="805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FRICTION</a:t>
          </a:r>
          <a:endParaRPr lang="en-US" sz="4100" kern="1200" dirty="0"/>
        </a:p>
      </dsp:txBody>
      <dsp:txXfrm>
        <a:off x="1876796" y="709703"/>
        <a:ext cx="2640522" cy="805037"/>
      </dsp:txXfrm>
    </dsp:sp>
    <dsp:sp modelId="{A14981F0-E934-D64B-8CF9-AEB1735535DC}">
      <dsp:nvSpPr>
        <dsp:cNvPr id="0" name=""/>
        <dsp:cNvSpPr/>
      </dsp:nvSpPr>
      <dsp:spPr>
        <a:xfrm>
          <a:off x="5045423" y="709703"/>
          <a:ext cx="2640522" cy="805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RESISTANCE</a:t>
          </a:r>
          <a:endParaRPr lang="en-US" sz="4100" kern="1200" dirty="0"/>
        </a:p>
      </dsp:txBody>
      <dsp:txXfrm>
        <a:off x="5045423" y="709703"/>
        <a:ext cx="2640522" cy="805037"/>
      </dsp:txXfrm>
    </dsp:sp>
    <dsp:sp modelId="{2D71EFFF-226F-B745-BF54-BD8830E45243}">
      <dsp:nvSpPr>
        <dsp:cNvPr id="0" name=""/>
        <dsp:cNvSpPr/>
      </dsp:nvSpPr>
      <dsp:spPr>
        <a:xfrm>
          <a:off x="1876796" y="1716000"/>
          <a:ext cx="2640522" cy="805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GRAVITY</a:t>
          </a:r>
          <a:endParaRPr lang="en-US" sz="4100" kern="1200" dirty="0"/>
        </a:p>
      </dsp:txBody>
      <dsp:txXfrm>
        <a:off x="1876796" y="1716000"/>
        <a:ext cx="2640522" cy="805037"/>
      </dsp:txXfrm>
    </dsp:sp>
    <dsp:sp modelId="{86C31C80-FF51-E54A-BB81-772F5A989908}">
      <dsp:nvSpPr>
        <dsp:cNvPr id="0" name=""/>
        <dsp:cNvSpPr/>
      </dsp:nvSpPr>
      <dsp:spPr>
        <a:xfrm>
          <a:off x="1876796" y="2722296"/>
          <a:ext cx="2640522" cy="805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NORMAL</a:t>
          </a:r>
          <a:endParaRPr lang="en-US" sz="4100" kern="1200" dirty="0"/>
        </a:p>
      </dsp:txBody>
      <dsp:txXfrm>
        <a:off x="1876796" y="2722296"/>
        <a:ext cx="2640522" cy="805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4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3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7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845F-8B16-E046-A1A2-C18780DE1EAF}" type="datetimeFigureOut">
              <a:rPr lang="en-US" smtClean="0"/>
              <a:t>28/08/17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1D41-8205-B542-83E5-6BD61CB6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77925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SCIENCE SPECTRUM</a:t>
            </a:r>
          </a:p>
          <a:p>
            <a:pPr algn="r"/>
            <a:r>
              <a:rPr lang="en-US" sz="1400" dirty="0" smtClean="0"/>
              <a:t>PHYSICAL SCIENCE, 2006</a:t>
            </a:r>
          </a:p>
          <a:p>
            <a:pPr algn="r"/>
            <a:r>
              <a:rPr lang="en-US" sz="1400" dirty="0" smtClean="0"/>
              <a:t>HOLT, RINEHART</a:t>
            </a:r>
          </a:p>
          <a:p>
            <a:pPr algn="r"/>
            <a:r>
              <a:rPr lang="en-US" sz="1400" dirty="0" smtClean="0"/>
              <a:t>CHAPTER 10, SECTION 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096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Resultant </a:t>
            </a:r>
            <a:r>
              <a:rPr lang="en-US" b="1" dirty="0" smtClean="0">
                <a:solidFill>
                  <a:srgbClr val="FF0000"/>
                </a:solidFill>
              </a:rPr>
              <a:t>velocity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Is the </a:t>
            </a:r>
            <a:r>
              <a:rPr lang="en-US" b="1" dirty="0" smtClean="0"/>
              <a:t>sum</a:t>
            </a:r>
            <a:r>
              <a:rPr lang="en-US" dirty="0" smtClean="0"/>
              <a:t> of two </a:t>
            </a:r>
            <a:r>
              <a:rPr lang="en-US" b="1" dirty="0" smtClean="0"/>
              <a:t>velocities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person walking at a speed of 1 m/s in a bus that goes at a velocity of 14 m/s west.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person goes </a:t>
            </a:r>
            <a:r>
              <a:rPr lang="en-US" b="1" dirty="0" smtClean="0"/>
              <a:t>west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14 m/s west + 1 m/s west = 15 m/s west.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person goes </a:t>
            </a:r>
            <a:r>
              <a:rPr lang="en-US" b="1" dirty="0" smtClean="0"/>
              <a:t>east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14 m/s west </a:t>
            </a:r>
            <a:r>
              <a:rPr lang="en-US" dirty="0" smtClean="0"/>
              <a:t>+(- </a:t>
            </a:r>
            <a:r>
              <a:rPr lang="en-US" dirty="0"/>
              <a:t>1 m/s </a:t>
            </a:r>
            <a:r>
              <a:rPr lang="en-US" dirty="0" smtClean="0"/>
              <a:t>east) </a:t>
            </a:r>
            <a:r>
              <a:rPr lang="en-US" dirty="0"/>
              <a:t>= </a:t>
            </a:r>
            <a:r>
              <a:rPr lang="en-US" dirty="0" smtClean="0"/>
              <a:t>13 </a:t>
            </a:r>
            <a:r>
              <a:rPr lang="en-US" dirty="0"/>
              <a:t>m/s west.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8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the rate at which velocity (speed or direction) changes over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can be calculated by </a:t>
            </a:r>
            <a:r>
              <a:rPr lang="en-US" b="1" dirty="0"/>
              <a:t>dividing</a:t>
            </a:r>
            <a:r>
              <a:rPr lang="en-US" dirty="0"/>
              <a:t> the </a:t>
            </a:r>
            <a:r>
              <a:rPr lang="en-US" b="1" dirty="0"/>
              <a:t>average change</a:t>
            </a:r>
            <a:r>
              <a:rPr lang="en-US" dirty="0"/>
              <a:t> in </a:t>
            </a:r>
            <a:r>
              <a:rPr lang="en-US" b="1" dirty="0"/>
              <a:t>velocity</a:t>
            </a:r>
            <a:r>
              <a:rPr lang="en-US" dirty="0"/>
              <a:t> by the </a:t>
            </a:r>
            <a:r>
              <a:rPr lang="en-US" b="1" dirty="0"/>
              <a:t>time</a:t>
            </a:r>
            <a:r>
              <a:rPr lang="en-US" dirty="0"/>
              <a:t> it occurs.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4" y="4568824"/>
            <a:ext cx="6779005" cy="15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6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FORCE:</a:t>
            </a:r>
            <a:r>
              <a:rPr lang="en-US" dirty="0" smtClean="0"/>
              <a:t> Is an action exerted on a body to change its state of rest or motion.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77715"/>
              </p:ext>
            </p:extLst>
          </p:nvPr>
        </p:nvGraphicFramePr>
        <p:xfrm>
          <a:off x="457200" y="1889125"/>
          <a:ext cx="8229600" cy="42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03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95388"/>
            <a:ext cx="2654300" cy="265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381" b="11319"/>
          <a:stretch/>
        </p:blipFill>
        <p:spPr>
          <a:xfrm>
            <a:off x="5654674" y="4346575"/>
            <a:ext cx="3238501" cy="2270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55977" r="59750"/>
          <a:stretch/>
        </p:blipFill>
        <p:spPr>
          <a:xfrm>
            <a:off x="5304148" y="1195388"/>
            <a:ext cx="3589027" cy="26928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2576" t="16095" r="32386" b="8790"/>
          <a:stretch/>
        </p:blipFill>
        <p:spPr>
          <a:xfrm>
            <a:off x="2717799" y="1195388"/>
            <a:ext cx="2936875" cy="20796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18875" r="5251"/>
          <a:stretch/>
        </p:blipFill>
        <p:spPr>
          <a:xfrm>
            <a:off x="266700" y="3500439"/>
            <a:ext cx="2273300" cy="1683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17072"/>
          <a:stretch/>
        </p:blipFill>
        <p:spPr>
          <a:xfrm>
            <a:off x="2921000" y="3500439"/>
            <a:ext cx="2825750" cy="1908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t="16815" r="9615" b="6547"/>
          <a:stretch/>
        </p:blipFill>
        <p:spPr>
          <a:xfrm>
            <a:off x="266700" y="4981576"/>
            <a:ext cx="3432175" cy="16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+ Frame of reference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255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ovement is the change of an object’s position relative to a reference point.  A stationary object can be used as a reference point or frame of reference.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05" y="2959100"/>
            <a:ext cx="617934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MAP</a:t>
            </a:r>
          </a:p>
        </p:txBody>
      </p:sp>
      <p:pic>
        <p:nvPicPr>
          <p:cNvPr id="4" name="Content Placeholder 3" descr="Captura de pantalla 2017-08-18 a la(s) 9.31.07 a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13336" r="23800" b="24452"/>
          <a:stretch/>
        </p:blipFill>
        <p:spPr>
          <a:xfrm>
            <a:off x="1832232" y="1417638"/>
            <a:ext cx="5462371" cy="5113124"/>
          </a:xfrm>
        </p:spPr>
      </p:pic>
    </p:spTree>
    <p:extLst>
      <p:ext uri="{BB962C8B-B14F-4D97-AF65-F5344CB8AC3E}">
        <p14:creationId xmlns:p14="http://schemas.microsoft.com/office/powerpoint/2010/main" val="1614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different colors to draw your pathway.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7:50, you arrive to school.</a:t>
            </a:r>
          </a:p>
          <a:p>
            <a:r>
              <a:rPr lang="en-US" dirty="0" smtClean="0"/>
              <a:t>At 8:00, you are in your classroom.</a:t>
            </a:r>
          </a:p>
          <a:p>
            <a:r>
              <a:rPr lang="en-US" dirty="0" smtClean="0"/>
              <a:t>At 8:10, you go to Arts room.</a:t>
            </a:r>
          </a:p>
          <a:p>
            <a:r>
              <a:rPr lang="en-US" dirty="0" smtClean="0"/>
              <a:t>At 9:00, you go to Systems room.</a:t>
            </a:r>
          </a:p>
          <a:p>
            <a:r>
              <a:rPr lang="en-US" dirty="0" smtClean="0"/>
              <a:t>At 9:50, you go to the Library.</a:t>
            </a:r>
          </a:p>
          <a:p>
            <a:r>
              <a:rPr lang="en-US" dirty="0" smtClean="0"/>
              <a:t>At 10:40, you go to the store.</a:t>
            </a:r>
          </a:p>
          <a:p>
            <a:r>
              <a:rPr lang="en-US" dirty="0" smtClean="0"/>
              <a:t>At 11:00, you go to the fields for PE.</a:t>
            </a:r>
          </a:p>
          <a:p>
            <a:r>
              <a:rPr lang="en-US" dirty="0" smtClean="0"/>
              <a:t>At 11:50, you go to the Biology Laboratory.</a:t>
            </a:r>
          </a:p>
          <a:p>
            <a:r>
              <a:rPr lang="en-US" dirty="0" smtClean="0"/>
              <a:t>At 12: 40, you go to the </a:t>
            </a:r>
            <a:r>
              <a:rPr lang="en-US" dirty="0" err="1" smtClean="0"/>
              <a:t>Cafetorium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1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vs.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9855"/>
            <a:ext cx="8229600" cy="1567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Distance</a:t>
            </a:r>
            <a:r>
              <a:rPr lang="en-US" sz="2800" dirty="0" smtClean="0"/>
              <a:t>= How far an object moves or the path taken.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Displacement</a:t>
            </a:r>
            <a:r>
              <a:rPr lang="en-US" sz="2800" dirty="0" smtClean="0"/>
              <a:t>= Change in position of an object.</a:t>
            </a:r>
            <a:endParaRPr lang="en-US" sz="2800" dirty="0"/>
          </a:p>
        </p:txBody>
      </p:sp>
      <p:pic>
        <p:nvPicPr>
          <p:cNvPr id="4" name="Picture 3" descr="distance vs displacem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9"/>
          <a:stretch/>
        </p:blipFill>
        <p:spPr>
          <a:xfrm>
            <a:off x="676264" y="1506265"/>
            <a:ext cx="7735804" cy="20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+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SPEED</a:t>
            </a:r>
            <a:r>
              <a:rPr lang="en-US" dirty="0" smtClean="0"/>
              <a:t>: The </a:t>
            </a:r>
            <a:r>
              <a:rPr lang="en-US" b="1" dirty="0" smtClean="0"/>
              <a:t>distance</a:t>
            </a:r>
            <a:r>
              <a:rPr lang="en-US" dirty="0" smtClean="0"/>
              <a:t> traveled divided by the </a:t>
            </a:r>
            <a:r>
              <a:rPr lang="en-US" b="1" dirty="0" smtClean="0"/>
              <a:t>time</a:t>
            </a:r>
            <a:r>
              <a:rPr lang="en-US" dirty="0" smtClean="0"/>
              <a:t> interval during which the motion occurred.</a:t>
            </a:r>
            <a:endParaRPr lang="en-US" dirty="0"/>
          </a:p>
          <a:p>
            <a:pPr marL="0" indent="0" algn="ctr">
              <a:buNone/>
            </a:pPr>
            <a:r>
              <a:rPr lang="en-US" sz="9600" b="1" i="1" dirty="0" smtClean="0">
                <a:solidFill>
                  <a:srgbClr val="FF0000"/>
                </a:solidFill>
              </a:rPr>
              <a:t>v=d/t</a:t>
            </a:r>
            <a:endParaRPr lang="en-US" sz="1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Speed is usually given in </a:t>
            </a:r>
            <a:r>
              <a:rPr lang="en-US" sz="1800" b="1" dirty="0">
                <a:solidFill>
                  <a:srgbClr val="FF0000"/>
                </a:solidFill>
              </a:rPr>
              <a:t>m</a:t>
            </a:r>
            <a:r>
              <a:rPr lang="en-US" sz="1800" b="1" dirty="0" smtClean="0">
                <a:solidFill>
                  <a:srgbClr val="FF0000"/>
                </a:solidFill>
              </a:rPr>
              <a:t>eters </a:t>
            </a:r>
            <a:r>
              <a:rPr lang="en-US" sz="1800" dirty="0" smtClean="0">
                <a:solidFill>
                  <a:srgbClr val="FF0000"/>
                </a:solidFill>
              </a:rPr>
              <a:t>per</a:t>
            </a:r>
            <a:r>
              <a:rPr lang="en-US" sz="1800" b="1" dirty="0" smtClean="0">
                <a:solidFill>
                  <a:srgbClr val="FF0000"/>
                </a:solidFill>
              </a:rPr>
              <a:t> second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VELOCITY</a:t>
            </a:r>
            <a:r>
              <a:rPr lang="en-US" dirty="0" smtClean="0"/>
              <a:t>: Is the </a:t>
            </a:r>
            <a:r>
              <a:rPr lang="en-US" b="1" dirty="0" smtClean="0"/>
              <a:t>speed</a:t>
            </a:r>
            <a:r>
              <a:rPr lang="en-US" dirty="0" smtClean="0"/>
              <a:t> of the object in motion </a:t>
            </a:r>
            <a:r>
              <a:rPr lang="en-US" i="1" dirty="0" smtClean="0"/>
              <a:t>and </a:t>
            </a:r>
            <a:r>
              <a:rPr lang="en-US" dirty="0" smtClean="0"/>
              <a:t>the </a:t>
            </a:r>
            <a:r>
              <a:rPr lang="en-US" b="1" dirty="0" smtClean="0"/>
              <a:t>direction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6147735-S-mbolo-de-br-jula-aislado-en-blanco-para-el-dise-o--Foto-de-archi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3230654"/>
            <a:ext cx="2790825" cy="28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xercises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velocity in m/s of a swimmer who swims 110 m towards the shore in 72 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velocity of a baseball thrown 38 m from third base to first base in 1.7 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smtClean="0"/>
              <a:t>several days in 1936, Alaska’s Black Rapids glacier surged as swiftly as 89 meters per day down the valley.  Find the glacier’s velocity.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 smtClean="0"/>
              <a:t>the displacement in meters a cyclist would travel in 5 h at an average velocity of 12 km</a:t>
            </a:r>
            <a:r>
              <a:rPr lang="en-US" dirty="0" smtClean="0"/>
              <a:t>/h </a:t>
            </a:r>
            <a:r>
              <a:rPr lang="en-US" dirty="0" smtClean="0"/>
              <a:t>to the southwest.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872"/>
            <a:ext cx="8229600" cy="53032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marlin is one of the fastest fish in the ocean.  Find the time taken by a marlin that has a speed of 36.11 km/h and swims a distance of 3500 </a:t>
            </a:r>
            <a:r>
              <a:rPr lang="en-US" dirty="0" smtClean="0"/>
              <a:t>meters.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car travels at a speed of 40 kilometer per hour (km/h) for a time of </a:t>
            </a:r>
            <a:r>
              <a:rPr lang="en-US" dirty="0" smtClean="0"/>
              <a:t>02 hours, 24 minutes and 50 seconds.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the velocity of a car that travels a distance of 70 miles during 1.24 hours.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cheetah </a:t>
            </a:r>
            <a:r>
              <a:rPr lang="en-US" dirty="0"/>
              <a:t>runs at a speed of 45 km/h during 10 minutes.  How far did it go? 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 </a:t>
            </a:r>
            <a:r>
              <a:rPr lang="es-ES_tradnl" dirty="0" err="1" smtClean="0"/>
              <a:t>harpy</a:t>
            </a:r>
            <a:r>
              <a:rPr lang="es-ES_tradnl" dirty="0" smtClean="0"/>
              <a:t> </a:t>
            </a:r>
            <a:r>
              <a:rPr lang="es-ES_tradnl" dirty="0"/>
              <a:t>Eagle </a:t>
            </a:r>
            <a:r>
              <a:rPr lang="es-ES_tradnl" dirty="0" err="1"/>
              <a:t>flies</a:t>
            </a:r>
            <a:r>
              <a:rPr lang="es-ES_tradnl" dirty="0"/>
              <a:t> at 75 km/h </a:t>
            </a:r>
            <a:r>
              <a:rPr lang="es-ES_tradnl" dirty="0" err="1"/>
              <a:t>through</a:t>
            </a:r>
            <a:r>
              <a:rPr lang="es-ES_tradnl" dirty="0"/>
              <a:t> a </a:t>
            </a:r>
            <a:r>
              <a:rPr lang="es-ES_tradnl" dirty="0" err="1"/>
              <a:t>distance</a:t>
            </a:r>
            <a:r>
              <a:rPr lang="es-ES_tradnl" dirty="0"/>
              <a:t> of 2500 </a:t>
            </a:r>
            <a:r>
              <a:rPr lang="es-ES_tradnl" dirty="0" err="1"/>
              <a:t>meters</a:t>
            </a:r>
            <a:r>
              <a:rPr lang="es-ES_tradnl" dirty="0"/>
              <a:t>.  </a:t>
            </a:r>
            <a:r>
              <a:rPr lang="es-ES_tradnl" dirty="0" err="1"/>
              <a:t>Calculate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time.</a:t>
            </a:r>
            <a:r>
              <a:rPr lang="es-ES_tradnl" dirty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0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596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MOTION</vt:lpstr>
      <vt:lpstr>MOVING ON…</vt:lpstr>
      <vt:lpstr>Motion + Frame of reference</vt:lpstr>
      <vt:lpstr>SCHOOL MAP</vt:lpstr>
      <vt:lpstr>Use different colors to draw your pathway.</vt:lpstr>
      <vt:lpstr>Distance vs. Displacement</vt:lpstr>
      <vt:lpstr>SPEED + VELOCITY</vt:lpstr>
      <vt:lpstr>Exercises</vt:lpstr>
      <vt:lpstr>PowerPoint Presentation</vt:lpstr>
      <vt:lpstr>Resultant velocity</vt:lpstr>
      <vt:lpstr>Acceleration</vt:lpstr>
      <vt:lpstr>FORCE: Is an action exerted on a body to change its state of rest or motion.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Leovale</dc:creator>
  <cp:lastModifiedBy>Leovale</cp:lastModifiedBy>
  <cp:revision>36</cp:revision>
  <dcterms:created xsi:type="dcterms:W3CDTF">2017-06-27T15:52:05Z</dcterms:created>
  <dcterms:modified xsi:type="dcterms:W3CDTF">2017-08-28T21:14:53Z</dcterms:modified>
</cp:coreProperties>
</file>