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jpg" ContentType="image/jpe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274C0DAC-C8E0-47F4-9D11-A3A08D32A3D4}">
  <a:tblStyle styleId="{274C0DAC-C8E0-47F4-9D11-A3A08D32A3D4}" styleName="Table_0">
    <a:wholeTbl>
      <a:tcTxStyle b="off" i="off">
        <a:font>
          <a:latin typeface="David"/>
          <a:ea typeface="David"/>
          <a:cs typeface="David"/>
        </a:font>
        <a:schemeClr val="dk1"/>
      </a:tcTxStyle>
      <a:tcStyle>
        <a:tcBdr>
          <a:left>
            <a:ln w="12700" cap="flat" cmpd="sng">
              <a:solidFill>
                <a:schemeClr val="lt1"/>
              </a:solidFill>
              <a:prstDash val="solid"/>
              <a:round/>
              <a:headEnd type="none" w="med" len="med"/>
              <a:tailEnd type="none" w="med" len="med"/>
            </a:ln>
          </a:left>
          <a:right>
            <a:ln w="12700" cap="flat" cmpd="sng">
              <a:solidFill>
                <a:schemeClr val="lt1"/>
              </a:solidFill>
              <a:prstDash val="solid"/>
              <a:round/>
              <a:headEnd type="none" w="med" len="med"/>
              <a:tailEnd type="none" w="med" len="med"/>
            </a:ln>
          </a:right>
          <a:top>
            <a:ln w="12700" cap="flat" cmpd="sng">
              <a:solidFill>
                <a:schemeClr val="lt1"/>
              </a:solidFill>
              <a:prstDash val="solid"/>
              <a:round/>
              <a:headEnd type="none" w="med" len="med"/>
              <a:tailEnd type="none" w="med" len="med"/>
            </a:ln>
          </a:top>
          <a:bottom>
            <a:ln w="12700" cap="flat" cmpd="sng">
              <a:solidFill>
                <a:schemeClr val="lt1"/>
              </a:solidFill>
              <a:prstDash val="solid"/>
              <a:round/>
              <a:headEnd type="none" w="med" len="med"/>
              <a:tailEnd type="none" w="med" len="med"/>
            </a:ln>
          </a:bottom>
          <a:insideH>
            <a:ln w="12700" cap="flat" cmpd="sng">
              <a:solidFill>
                <a:schemeClr val="lt1"/>
              </a:solidFill>
              <a:prstDash val="solid"/>
              <a:round/>
              <a:headEnd type="none" w="med" len="med"/>
              <a:tailEnd type="none" w="med" len="med"/>
            </a:ln>
          </a:insideH>
          <a:insideV>
            <a:ln w="12700" cap="flat" cmpd="sng">
              <a:solidFill>
                <a:schemeClr val="lt1"/>
              </a:solidFill>
              <a:prstDash val="solid"/>
              <a:round/>
              <a:headEnd type="none" w="med" len="med"/>
              <a:tailEnd type="none" w="med" len="med"/>
            </a:ln>
          </a:insideV>
        </a:tcBdr>
        <a:fill>
          <a:solidFill>
            <a:srgbClr val="E9EFF7"/>
          </a:solidFill>
        </a:fill>
      </a:tcStyle>
    </a:wholeTbl>
    <a:band1H>
      <a:tcStyle>
        <a:tcBdr/>
        <a:fill>
          <a:solidFill>
            <a:srgbClr val="D0DEEF"/>
          </a:solidFill>
        </a:fill>
      </a:tcStyle>
    </a:band1H>
    <a:band1V>
      <a:tcStyle>
        <a:tcBdr/>
        <a:fill>
          <a:solidFill>
            <a:srgbClr val="D0DEEF"/>
          </a:solidFill>
        </a:fill>
      </a:tcStyle>
    </a:band1V>
    <a:lastCol>
      <a:tcTxStyle b="on" i="off">
        <a:font>
          <a:latin typeface="David"/>
          <a:ea typeface="David"/>
          <a:cs typeface="David"/>
        </a:font>
        <a:schemeClr val="lt1"/>
      </a:tcTxStyle>
      <a:tcStyle>
        <a:tcBdr/>
        <a:fill>
          <a:solidFill>
            <a:schemeClr val="accent1"/>
          </a:solidFill>
        </a:fill>
      </a:tcStyle>
    </a:lastCol>
    <a:firstCol>
      <a:tcTxStyle b="on" i="off">
        <a:font>
          <a:latin typeface="David"/>
          <a:ea typeface="David"/>
          <a:cs typeface="David"/>
        </a:font>
        <a:schemeClr val="lt1"/>
      </a:tcTxStyle>
      <a:tcStyle>
        <a:tcBdr/>
        <a:fill>
          <a:solidFill>
            <a:schemeClr val="accent1"/>
          </a:solidFill>
        </a:fill>
      </a:tcStyle>
    </a:firstCol>
    <a:lastRow>
      <a:tcTxStyle b="on" i="off">
        <a:font>
          <a:latin typeface="David"/>
          <a:ea typeface="David"/>
          <a:cs typeface="David"/>
        </a:font>
        <a:schemeClr val="lt1"/>
      </a:tcTxStyle>
      <a:tcStyle>
        <a:tcBdr>
          <a:top>
            <a:ln w="38100" cap="flat" cmpd="sng">
              <a:solidFill>
                <a:schemeClr val="lt1"/>
              </a:solidFill>
              <a:prstDash val="solid"/>
              <a:round/>
              <a:headEnd type="none" w="med" len="med"/>
              <a:tailEnd type="none" w="med" len="med"/>
            </a:ln>
          </a:top>
        </a:tcBdr>
        <a:fill>
          <a:solidFill>
            <a:schemeClr val="accent1"/>
          </a:solidFill>
        </a:fill>
      </a:tcStyle>
    </a:lastRow>
    <a:firstRow>
      <a:tcTxStyle b="on" i="off">
        <a:font>
          <a:latin typeface="David"/>
          <a:ea typeface="David"/>
          <a:cs typeface="David"/>
        </a:font>
        <a:schemeClr val="lt1"/>
      </a:tcTxStyle>
      <a:tcStyle>
        <a:tcBdr>
          <a:bottom>
            <a:ln w="38100" cap="flat" cmpd="sng">
              <a:solidFill>
                <a:schemeClr val="lt1"/>
              </a:solidFill>
              <a:prstDash val="solid"/>
              <a:round/>
              <a:headEnd type="none" w="med" len="med"/>
              <a:tailEnd type="none" w="med" len="med"/>
            </a:ln>
          </a:bottom>
        </a:tcBdr>
        <a:fill>
          <a:solidFill>
            <a:schemeClr val="accent1"/>
          </a:solidFill>
        </a:fill>
      </a:tcStyle>
    </a:firstRow>
  </a:tblStyle>
  <a:tblStyle styleId="{3C39D0F6-090D-4DE3-AFC1-3FE1CDF4E79B}" styleName="Table_1">
    <a:wholeTbl>
      <a:tcTxStyle b="off" i="off">
        <a:font>
          <a:latin typeface="David"/>
          <a:ea typeface="David"/>
          <a:cs typeface="David"/>
        </a:font>
        <a:schemeClr val="dk1"/>
      </a:tcTxStyle>
      <a:tcStyle>
        <a:tcBdr>
          <a:left>
            <a:ln w="12700" cap="flat" cmpd="sng">
              <a:solidFill>
                <a:schemeClr val="dk1"/>
              </a:solidFill>
              <a:prstDash val="solid"/>
              <a:round/>
              <a:headEnd type="none" w="med" len="med"/>
              <a:tailEnd type="none" w="med" len="med"/>
            </a:ln>
          </a:left>
          <a:right>
            <a:ln w="12700" cap="flat" cmpd="sng">
              <a:solidFill>
                <a:schemeClr val="dk1"/>
              </a:solidFill>
              <a:prstDash val="solid"/>
              <a:round/>
              <a:headEnd type="none" w="med" len="med"/>
              <a:tailEnd type="none" w="med" len="med"/>
            </a:ln>
          </a:right>
          <a:top>
            <a:ln w="12700" cap="flat" cmpd="sng">
              <a:solidFill>
                <a:schemeClr val="dk1"/>
              </a:solidFill>
              <a:prstDash val="solid"/>
              <a:round/>
              <a:headEnd type="none" w="med" len="med"/>
              <a:tailEnd type="none" w="med" len="med"/>
            </a:ln>
          </a:top>
          <a:bottom>
            <a:ln w="12700" cap="flat" cmpd="sng">
              <a:solidFill>
                <a:schemeClr val="dk1"/>
              </a:solidFill>
              <a:prstDash val="solid"/>
              <a:round/>
              <a:headEnd type="none" w="med" len="med"/>
              <a:tailEnd type="none" w="med" len="med"/>
            </a:ln>
          </a:bottom>
          <a:insideH>
            <a:ln w="12700" cap="flat" cmpd="sng">
              <a:solidFill>
                <a:schemeClr val="dk1"/>
              </a:solidFill>
              <a:prstDash val="solid"/>
              <a:round/>
              <a:headEnd type="none" w="med" len="med"/>
              <a:tailEnd type="none" w="med" len="med"/>
            </a:ln>
          </a:insideH>
          <a:insideV>
            <a:ln w="12700" cap="flat" cmpd="sng">
              <a:solidFill>
                <a:schemeClr val="dk1"/>
              </a:solidFill>
              <a:prstDash val="solid"/>
              <a:round/>
              <a:headEnd type="none" w="med" len="med"/>
              <a:tailEnd type="none" w="med" len="med"/>
            </a:ln>
          </a:insideV>
        </a:tcBdr>
        <a:fill>
          <a:solidFill>
            <a:srgbClr val="FFFFFF">
              <a:alpha val="0"/>
            </a:srgbClr>
          </a:solid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54" d="100"/>
          <a:sy n="54" d="100"/>
        </p:scale>
        <p:origin x="-1288" y="-96"/>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notesMaster" Target="notesMasters/notesMaster1.xml"/><Relationship Id="rId28" Type="http://schemas.openxmlformats.org/officeDocument/2006/relationships/printerSettings" Target="printerSettings/printerSettings1.bin"/><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buSzPct val="100000"/>
              <a:buChar char="●"/>
              <a:defRPr sz="1100"/>
            </a:lvl1pPr>
            <a:lvl2pPr lvl="1">
              <a:spcBef>
                <a:spcPts val="0"/>
              </a:spcBef>
              <a:buSzPct val="100000"/>
              <a:buChar char="○"/>
              <a:defRPr sz="1100"/>
            </a:lvl2pPr>
            <a:lvl3pPr lvl="2">
              <a:spcBef>
                <a:spcPts val="0"/>
              </a:spcBef>
              <a:buSzPct val="100000"/>
              <a:buChar char="■"/>
              <a:defRPr sz="1100"/>
            </a:lvl3pPr>
            <a:lvl4pPr lvl="3">
              <a:spcBef>
                <a:spcPts val="0"/>
              </a:spcBef>
              <a:buSzPct val="100000"/>
              <a:buChar char="●"/>
              <a:defRPr sz="1100"/>
            </a:lvl4pPr>
            <a:lvl5pPr lvl="4">
              <a:spcBef>
                <a:spcPts val="0"/>
              </a:spcBef>
              <a:buSzPct val="100000"/>
              <a:buChar char="○"/>
              <a:defRPr sz="1100"/>
            </a:lvl5pPr>
            <a:lvl6pPr lvl="5">
              <a:spcBef>
                <a:spcPts val="0"/>
              </a:spcBef>
              <a:buSzPct val="100000"/>
              <a:buChar char="■"/>
              <a:defRPr sz="1100"/>
            </a:lvl6pPr>
            <a:lvl7pPr lvl="6">
              <a:spcBef>
                <a:spcPts val="0"/>
              </a:spcBef>
              <a:buSzPct val="100000"/>
              <a:buChar char="●"/>
              <a:defRPr sz="1100"/>
            </a:lvl7pPr>
            <a:lvl8pPr lvl="7">
              <a:spcBef>
                <a:spcPts val="0"/>
              </a:spcBef>
              <a:buSzPct val="100000"/>
              <a:buChar char="○"/>
              <a:defRPr sz="1100"/>
            </a:lvl8pPr>
            <a:lvl9pPr lvl="8">
              <a:spcBef>
                <a:spcPts val="0"/>
              </a:spcBef>
              <a:buSzPct val="100000"/>
              <a:buChar char="■"/>
              <a:defRPr sz="1100"/>
            </a:lvl9pPr>
          </a:lstStyle>
          <a:p>
            <a:endParaRPr/>
          </a:p>
        </p:txBody>
      </p:sp>
    </p:spTree>
    <p:extLst>
      <p:ext uri="{BB962C8B-B14F-4D97-AF65-F5344CB8AC3E}">
        <p14:creationId xmlns:p14="http://schemas.microsoft.com/office/powerpoint/2010/main" val="497192783"/>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Shape 8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82" name="Shape 82"/>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Shape 15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52" name="Shape 152"/>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Shape 158"/>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59" name="Shape 1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Shape 167"/>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68" name="Shape 168"/>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Shape 175"/>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6" name="Shape 17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Shape 180"/>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81" name="Shape 181"/>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Shape 187"/>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88" name="Shape 188"/>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94" name="Shape 194"/>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Shape 200"/>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201" name="Shape 201"/>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Shape 207"/>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208" name="Shape 208"/>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Shape 213"/>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214" name="Shape 214"/>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Shape 87"/>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88" name="Shape 88"/>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Shape 219"/>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220" name="Shape 220"/>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Shape 226"/>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227" name="Shape 227"/>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Shape 233"/>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234" name="Shape 234"/>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Shape 24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242" name="Shape 242"/>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Shape 248"/>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249" name="Shape 249"/>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Shape 256"/>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257" name="Shape 257"/>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00" name="Shape 10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Shape 109"/>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10" name="Shape 11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Shape 11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16" name="Shape 116"/>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Shape 124"/>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25" name="Shape 125"/>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33" name="Shape 133"/>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Shape 138"/>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39" name="Shape 139"/>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Shape 144"/>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145" name="Shape 145"/>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Shape 11"/>
        <p:cNvGrpSpPr/>
        <p:nvPr/>
      </p:nvGrpSpPr>
      <p:grpSpPr>
        <a:xfrm>
          <a:off x="0" y="0"/>
          <a:ext cx="0" cy="0"/>
          <a:chOff x="0" y="0"/>
          <a:chExt cx="0" cy="0"/>
        </a:xfrm>
      </p:grpSpPr>
      <p:sp>
        <p:nvSpPr>
          <p:cNvPr id="12" name="Shape 12"/>
          <p:cNvSpPr txBox="1">
            <a:spLocks noGrp="1"/>
          </p:cNvSpPr>
          <p:nvPr>
            <p:ph type="ctrTitle"/>
          </p:nvPr>
        </p:nvSpPr>
        <p:spPr>
          <a:xfrm>
            <a:off x="1524000" y="1122362"/>
            <a:ext cx="9144000" cy="2387600"/>
          </a:xfrm>
          <a:prstGeom prst="rect">
            <a:avLst/>
          </a:prstGeom>
          <a:noFill/>
          <a:ln>
            <a:noFill/>
          </a:ln>
        </p:spPr>
        <p:txBody>
          <a:bodyPr lIns="91425" tIns="91425" rIns="91425" bIns="91425" anchor="b" anchorCtr="0"/>
          <a:lstStyle>
            <a:lvl1pPr marL="0" marR="0" lvl="0" indent="0" algn="ctr" rtl="0">
              <a:lnSpc>
                <a:spcPct val="90000"/>
              </a:lnSpc>
              <a:spcBef>
                <a:spcPts val="0"/>
              </a:spcBef>
              <a:buClr>
                <a:schemeClr val="dk1"/>
              </a:buClr>
              <a:buFont typeface="Arial"/>
              <a:buNone/>
              <a:defRPr sz="6000" b="0" i="0" u="none" strike="noStrike" cap="none">
                <a:solidFill>
                  <a:schemeClr val="dk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3" name="Shape 13"/>
          <p:cNvSpPr txBox="1">
            <a:spLocks noGrp="1"/>
          </p:cNvSpPr>
          <p:nvPr>
            <p:ph type="subTitle" idx="1"/>
          </p:nvPr>
        </p:nvSpPr>
        <p:spPr>
          <a:xfrm>
            <a:off x="1524000" y="3602037"/>
            <a:ext cx="9144000" cy="1655761"/>
          </a:xfrm>
          <a:prstGeom prst="rect">
            <a:avLst/>
          </a:prstGeom>
          <a:noFill/>
          <a:ln>
            <a:noFill/>
          </a:ln>
        </p:spPr>
        <p:txBody>
          <a:bodyPr lIns="91425" tIns="91425" rIns="91425" bIns="91425" anchor="t" anchorCtr="0"/>
          <a:lstStyle>
            <a:lvl1pPr marL="0" marR="0" lvl="0" indent="0" algn="ctr" rtl="0">
              <a:lnSpc>
                <a:spcPct val="90000"/>
              </a:lnSpc>
              <a:spcBef>
                <a:spcPts val="1000"/>
              </a:spcBef>
              <a:buClr>
                <a:schemeClr val="dk1"/>
              </a:buClr>
              <a:buFont typeface="Arial"/>
              <a:buNone/>
              <a:defRPr sz="2400" b="0" i="0" u="none" strike="noStrike" cap="none">
                <a:solidFill>
                  <a:schemeClr val="dk1"/>
                </a:solidFill>
                <a:latin typeface="Arial"/>
                <a:ea typeface="Arial"/>
                <a:cs typeface="Arial"/>
                <a:sym typeface="Arial"/>
              </a:defRPr>
            </a:lvl1pPr>
            <a:lvl2pPr marL="457200" marR="0" lvl="1" indent="0" algn="ctr" rtl="0">
              <a:lnSpc>
                <a:spcPct val="90000"/>
              </a:lnSpc>
              <a:spcBef>
                <a:spcPts val="500"/>
              </a:spcBef>
              <a:buClr>
                <a:schemeClr val="dk1"/>
              </a:buClr>
              <a:buFont typeface="Arial"/>
              <a:buNone/>
              <a:defRPr sz="2000" b="0" i="0" u="none" strike="noStrike" cap="none">
                <a:solidFill>
                  <a:schemeClr val="dk1"/>
                </a:solidFill>
                <a:latin typeface="Arial"/>
                <a:ea typeface="Arial"/>
                <a:cs typeface="Arial"/>
                <a:sym typeface="Arial"/>
              </a:defRPr>
            </a:lvl2pPr>
            <a:lvl3pPr marL="914400" marR="0" lvl="2" indent="0" algn="ctr" rtl="0">
              <a:lnSpc>
                <a:spcPct val="90000"/>
              </a:lnSpc>
              <a:spcBef>
                <a:spcPts val="500"/>
              </a:spcBef>
              <a:buClr>
                <a:schemeClr val="dk1"/>
              </a:buClr>
              <a:buFont typeface="Arial"/>
              <a:buNone/>
              <a:defRPr sz="1800" b="0" i="0" u="none" strike="noStrike" cap="none">
                <a:solidFill>
                  <a:schemeClr val="dk1"/>
                </a:solidFill>
                <a:latin typeface="Arial"/>
                <a:ea typeface="Arial"/>
                <a:cs typeface="Arial"/>
                <a:sym typeface="Arial"/>
              </a:defRPr>
            </a:lvl3pPr>
            <a:lvl4pPr marL="1371600" marR="0" lvl="3" indent="0" algn="ctr" rtl="0">
              <a:lnSpc>
                <a:spcPct val="90000"/>
              </a:lnSpc>
              <a:spcBef>
                <a:spcPts val="500"/>
              </a:spcBef>
              <a:buClr>
                <a:schemeClr val="dk1"/>
              </a:buClr>
              <a:buFont typeface="Arial"/>
              <a:buNone/>
              <a:defRPr sz="1600" b="0" i="0" u="none" strike="noStrike" cap="none">
                <a:solidFill>
                  <a:schemeClr val="dk1"/>
                </a:solidFill>
                <a:latin typeface="Arial"/>
                <a:ea typeface="Arial"/>
                <a:cs typeface="Arial"/>
                <a:sym typeface="Arial"/>
              </a:defRPr>
            </a:lvl4pPr>
            <a:lvl5pPr marL="1828800" marR="0" lvl="4" indent="0" algn="ctr" rtl="0">
              <a:lnSpc>
                <a:spcPct val="90000"/>
              </a:lnSpc>
              <a:spcBef>
                <a:spcPts val="500"/>
              </a:spcBef>
              <a:buClr>
                <a:schemeClr val="dk1"/>
              </a:buClr>
              <a:buFont typeface="Arial"/>
              <a:buNone/>
              <a:defRPr sz="1600" b="0" i="0" u="none" strike="noStrike" cap="none">
                <a:solidFill>
                  <a:schemeClr val="dk1"/>
                </a:solidFill>
                <a:latin typeface="Arial"/>
                <a:ea typeface="Arial"/>
                <a:cs typeface="Arial"/>
                <a:sym typeface="Arial"/>
              </a:defRPr>
            </a:lvl5pPr>
            <a:lvl6pPr marL="2286000" marR="0" lvl="5" indent="0" algn="ctr" rtl="0">
              <a:lnSpc>
                <a:spcPct val="90000"/>
              </a:lnSpc>
              <a:spcBef>
                <a:spcPts val="500"/>
              </a:spcBef>
              <a:buClr>
                <a:schemeClr val="dk1"/>
              </a:buClr>
              <a:buFont typeface="Arial"/>
              <a:buNone/>
              <a:defRPr sz="1600" b="0" i="0" u="none" strike="noStrike" cap="none">
                <a:solidFill>
                  <a:schemeClr val="dk1"/>
                </a:solidFill>
                <a:latin typeface="Arial"/>
                <a:ea typeface="Arial"/>
                <a:cs typeface="Arial"/>
                <a:sym typeface="Arial"/>
              </a:defRPr>
            </a:lvl6pPr>
            <a:lvl7pPr marL="2743200" marR="0" lvl="6" indent="0" algn="ctr" rtl="0">
              <a:lnSpc>
                <a:spcPct val="90000"/>
              </a:lnSpc>
              <a:spcBef>
                <a:spcPts val="500"/>
              </a:spcBef>
              <a:buClr>
                <a:schemeClr val="dk1"/>
              </a:buClr>
              <a:buFont typeface="Arial"/>
              <a:buNone/>
              <a:defRPr sz="1600" b="0" i="0" u="none" strike="noStrike" cap="none">
                <a:solidFill>
                  <a:schemeClr val="dk1"/>
                </a:solidFill>
                <a:latin typeface="Arial"/>
                <a:ea typeface="Arial"/>
                <a:cs typeface="Arial"/>
                <a:sym typeface="Arial"/>
              </a:defRPr>
            </a:lvl7pPr>
            <a:lvl8pPr marL="3200400" marR="0" lvl="7" indent="0" algn="ctr" rtl="0">
              <a:lnSpc>
                <a:spcPct val="90000"/>
              </a:lnSpc>
              <a:spcBef>
                <a:spcPts val="500"/>
              </a:spcBef>
              <a:buClr>
                <a:schemeClr val="dk1"/>
              </a:buClr>
              <a:buFont typeface="Arial"/>
              <a:buNone/>
              <a:defRPr sz="1600" b="0" i="0" u="none" strike="noStrike" cap="none">
                <a:solidFill>
                  <a:schemeClr val="dk1"/>
                </a:solidFill>
                <a:latin typeface="Arial"/>
                <a:ea typeface="Arial"/>
                <a:cs typeface="Arial"/>
                <a:sym typeface="Arial"/>
              </a:defRPr>
            </a:lvl8pPr>
            <a:lvl9pPr marL="3657600" marR="0" lvl="8" indent="0" algn="ctr" rtl="0">
              <a:lnSpc>
                <a:spcPct val="90000"/>
              </a:lnSpc>
              <a:spcBef>
                <a:spcPts val="500"/>
              </a:spcBef>
              <a:buClr>
                <a:schemeClr val="dk1"/>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14" name="Shape 14"/>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5" name="Shape 15"/>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6" name="Shape 16"/>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Arial"/>
                <a:ea typeface="Arial"/>
                <a:cs typeface="Arial"/>
                <a:sym typeface="Arial"/>
              </a:rPr>
              <a:t>‹#›</a:t>
            </a:fld>
            <a:endParaRPr lang="en-US" sz="1200" b="0" i="0" u="none" strike="noStrike" cap="none">
              <a:solidFill>
                <a:srgbClr val="888888"/>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cSld name="Título y texto vertical">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838200" y="365125"/>
            <a:ext cx="105155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Arial"/>
              <a:buNone/>
              <a:defRPr sz="4400" b="0" i="0" u="none" strike="noStrike" cap="none">
                <a:solidFill>
                  <a:schemeClr val="dk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0" name="Shape 70"/>
          <p:cNvSpPr txBox="1">
            <a:spLocks noGrp="1"/>
          </p:cNvSpPr>
          <p:nvPr>
            <p:ph type="body" idx="1"/>
          </p:nvPr>
        </p:nvSpPr>
        <p:spPr>
          <a:xfrm rot="5400000">
            <a:off x="3920331" y="-1256505"/>
            <a:ext cx="4351338" cy="10515599"/>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Arial"/>
                <a:ea typeface="Arial"/>
                <a:cs typeface="Arial"/>
                <a:sym typeface="A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Arial"/>
                <a:ea typeface="Arial"/>
                <a:cs typeface="Arial"/>
                <a:sym typeface="A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Arial"/>
                <a:ea typeface="Arial"/>
                <a:cs typeface="Arial"/>
                <a:sym typeface="A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1" name="Shape 71"/>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2" name="Shape 72"/>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3" name="Shape 73"/>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Arial"/>
                <a:ea typeface="Arial"/>
                <a:cs typeface="Arial"/>
                <a:sym typeface="Arial"/>
              </a:rPr>
              <a:t>‹#›</a:t>
            </a:fld>
            <a:endParaRPr lang="en-US" sz="1200">
              <a:solidFill>
                <a:srgbClr val="888888"/>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cSld name="Título vertical y texto">
    <p:spTree>
      <p:nvGrpSpPr>
        <p:cNvPr id="1" name="Shape 74"/>
        <p:cNvGrpSpPr/>
        <p:nvPr/>
      </p:nvGrpSpPr>
      <p:grpSpPr>
        <a:xfrm>
          <a:off x="0" y="0"/>
          <a:ext cx="0" cy="0"/>
          <a:chOff x="0" y="0"/>
          <a:chExt cx="0" cy="0"/>
        </a:xfrm>
      </p:grpSpPr>
      <p:sp>
        <p:nvSpPr>
          <p:cNvPr id="75" name="Shape 75"/>
          <p:cNvSpPr txBox="1">
            <a:spLocks noGrp="1"/>
          </p:cNvSpPr>
          <p:nvPr>
            <p:ph type="title"/>
          </p:nvPr>
        </p:nvSpPr>
        <p:spPr>
          <a:xfrm rot="5400000">
            <a:off x="7133431" y="1956594"/>
            <a:ext cx="5811838" cy="2628899"/>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Arial"/>
              <a:buNone/>
              <a:defRPr sz="4400" b="0" i="0" u="none" strike="noStrike" cap="none">
                <a:solidFill>
                  <a:schemeClr val="dk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6" name="Shape 76"/>
          <p:cNvSpPr txBox="1">
            <a:spLocks noGrp="1"/>
          </p:cNvSpPr>
          <p:nvPr>
            <p:ph type="body" idx="1"/>
          </p:nvPr>
        </p:nvSpPr>
        <p:spPr>
          <a:xfrm rot="5400000">
            <a:off x="1799431" y="-596105"/>
            <a:ext cx="5811838" cy="7734299"/>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Arial"/>
                <a:ea typeface="Arial"/>
                <a:cs typeface="Arial"/>
                <a:sym typeface="A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Arial"/>
                <a:ea typeface="Arial"/>
                <a:cs typeface="Arial"/>
                <a:sym typeface="A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Arial"/>
                <a:ea typeface="Arial"/>
                <a:cs typeface="Arial"/>
                <a:sym typeface="A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7" name="Shape 77"/>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8" name="Shape 78"/>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79" name="Shape 79"/>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Arial"/>
                <a:ea typeface="Arial"/>
                <a:cs typeface="Arial"/>
                <a:sym typeface="Arial"/>
              </a:rPr>
              <a:t>‹#›</a:t>
            </a:fld>
            <a:endParaRPr lang="en-US" sz="1200">
              <a:solidFill>
                <a:srgbClr val="888888"/>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838200" y="365125"/>
            <a:ext cx="105155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Arial"/>
              <a:buNone/>
              <a:defRPr sz="4400" b="0" i="0" u="none" strike="noStrike" cap="none">
                <a:solidFill>
                  <a:schemeClr val="dk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9" name="Shape 19"/>
          <p:cNvSpPr txBox="1">
            <a:spLocks noGrp="1"/>
          </p:cNvSpPr>
          <p:nvPr>
            <p:ph type="body" idx="1"/>
          </p:nvPr>
        </p:nvSpPr>
        <p:spPr>
          <a:xfrm>
            <a:off x="838200" y="1825625"/>
            <a:ext cx="10515599" cy="435133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Arial"/>
                <a:ea typeface="Arial"/>
                <a:cs typeface="Arial"/>
                <a:sym typeface="A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Arial"/>
                <a:ea typeface="Arial"/>
                <a:cs typeface="Arial"/>
                <a:sym typeface="A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Arial"/>
                <a:ea typeface="Arial"/>
                <a:cs typeface="Arial"/>
                <a:sym typeface="A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0" name="Shape 20"/>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21" name="Shape 21"/>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22" name="Shape 22"/>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Arial"/>
                <a:ea typeface="Arial"/>
                <a:cs typeface="Arial"/>
                <a:sym typeface="Arial"/>
              </a:rPr>
              <a:t>‹#›</a:t>
            </a:fld>
            <a:endParaRPr lang="en-US" sz="1200" b="0" i="0" u="none" strike="noStrike" cap="none">
              <a:solidFill>
                <a:srgbClr val="888888"/>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Solo el título">
    <p:spTree>
      <p:nvGrpSpPr>
        <p:cNvPr id="1" name="Shape 23"/>
        <p:cNvGrpSpPr/>
        <p:nvPr/>
      </p:nvGrpSpPr>
      <p:grpSpPr>
        <a:xfrm>
          <a:off x="0" y="0"/>
          <a:ext cx="0" cy="0"/>
          <a:chOff x="0" y="0"/>
          <a:chExt cx="0" cy="0"/>
        </a:xfrm>
      </p:grpSpPr>
      <p:sp>
        <p:nvSpPr>
          <p:cNvPr id="24" name="Shape 24"/>
          <p:cNvSpPr txBox="1">
            <a:spLocks noGrp="1"/>
          </p:cNvSpPr>
          <p:nvPr>
            <p:ph type="title"/>
          </p:nvPr>
        </p:nvSpPr>
        <p:spPr>
          <a:xfrm>
            <a:off x="838200" y="365125"/>
            <a:ext cx="105155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Arial"/>
              <a:buNone/>
              <a:defRPr sz="4400" b="0" i="0" u="none" strike="noStrike" cap="none">
                <a:solidFill>
                  <a:schemeClr val="dk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5" name="Shape 25"/>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26" name="Shape 26"/>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27" name="Shape 27"/>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Arial"/>
                <a:ea typeface="Arial"/>
                <a:cs typeface="Arial"/>
                <a:sym typeface="Arial"/>
              </a:rPr>
              <a:t>‹#›</a:t>
            </a:fld>
            <a:endParaRPr lang="en-US" sz="1200">
              <a:solidFill>
                <a:srgbClr val="888888"/>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cSld name="Encabezado de sección">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831850" y="1709738"/>
            <a:ext cx="10515599" cy="2852737"/>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1"/>
              </a:buClr>
              <a:buFont typeface="Arial"/>
              <a:buNone/>
              <a:defRPr sz="6000" b="0" i="0" u="none" strike="noStrike" cap="none">
                <a:solidFill>
                  <a:schemeClr val="dk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0" name="Shape 30"/>
          <p:cNvSpPr txBox="1">
            <a:spLocks noGrp="1"/>
          </p:cNvSpPr>
          <p:nvPr>
            <p:ph type="body" idx="1"/>
          </p:nvPr>
        </p:nvSpPr>
        <p:spPr>
          <a:xfrm>
            <a:off x="831850" y="4589462"/>
            <a:ext cx="10515599" cy="1500187"/>
          </a:xfrm>
          <a:prstGeom prst="rect">
            <a:avLst/>
          </a:prstGeom>
          <a:noFill/>
          <a:ln>
            <a:noFill/>
          </a:ln>
        </p:spPr>
        <p:txBody>
          <a:bodyPr lIns="91425" tIns="91425" rIns="91425" bIns="91425" anchor="t" anchorCtr="0"/>
          <a:lstStyle>
            <a:lvl1pPr marL="0" marR="0" lvl="0" indent="0" algn="l" rtl="0">
              <a:lnSpc>
                <a:spcPct val="90000"/>
              </a:lnSpc>
              <a:spcBef>
                <a:spcPts val="1000"/>
              </a:spcBef>
              <a:buClr>
                <a:srgbClr val="888888"/>
              </a:buClr>
              <a:buFont typeface="Arial"/>
              <a:buNone/>
              <a:defRPr sz="2400" b="0" i="0" u="none" strike="noStrike" cap="none">
                <a:solidFill>
                  <a:srgbClr val="888888"/>
                </a:solidFill>
                <a:latin typeface="Arial"/>
                <a:ea typeface="Arial"/>
                <a:cs typeface="Arial"/>
                <a:sym typeface="Arial"/>
              </a:defRPr>
            </a:lvl1pPr>
            <a:lvl2pPr marL="457200" marR="0" lvl="1" indent="0" algn="l" rtl="0">
              <a:lnSpc>
                <a:spcPct val="90000"/>
              </a:lnSpc>
              <a:spcBef>
                <a:spcPts val="500"/>
              </a:spcBef>
              <a:buClr>
                <a:srgbClr val="888888"/>
              </a:buClr>
              <a:buFont typeface="Arial"/>
              <a:buNone/>
              <a:defRPr sz="2000" b="0" i="0" u="none" strike="noStrike" cap="none">
                <a:solidFill>
                  <a:srgbClr val="888888"/>
                </a:solidFill>
                <a:latin typeface="Arial"/>
                <a:ea typeface="Arial"/>
                <a:cs typeface="Arial"/>
                <a:sym typeface="Arial"/>
              </a:defRPr>
            </a:lvl2pPr>
            <a:lvl3pPr marL="914400" marR="0" lvl="2" indent="0" algn="l" rtl="0">
              <a:lnSpc>
                <a:spcPct val="90000"/>
              </a:lnSpc>
              <a:spcBef>
                <a:spcPts val="500"/>
              </a:spcBef>
              <a:buClr>
                <a:srgbClr val="888888"/>
              </a:buClr>
              <a:buFont typeface="Arial"/>
              <a:buNone/>
              <a:defRPr sz="1800" b="0" i="0" u="none" strike="noStrike" cap="none">
                <a:solidFill>
                  <a:srgbClr val="888888"/>
                </a:solidFill>
                <a:latin typeface="Arial"/>
                <a:ea typeface="Arial"/>
                <a:cs typeface="Arial"/>
                <a:sym typeface="Arial"/>
              </a:defRPr>
            </a:lvl3pPr>
            <a:lvl4pPr marL="1371600" marR="0" lvl="3" indent="0" algn="l" rtl="0">
              <a:lnSpc>
                <a:spcPct val="90000"/>
              </a:lnSpc>
              <a:spcBef>
                <a:spcPts val="500"/>
              </a:spcBef>
              <a:buClr>
                <a:srgbClr val="888888"/>
              </a:buClr>
              <a:buFont typeface="Arial"/>
              <a:buNone/>
              <a:defRPr sz="1600" b="0" i="0" u="none" strike="noStrike" cap="none">
                <a:solidFill>
                  <a:srgbClr val="888888"/>
                </a:solidFill>
                <a:latin typeface="Arial"/>
                <a:ea typeface="Arial"/>
                <a:cs typeface="Arial"/>
                <a:sym typeface="Arial"/>
              </a:defRPr>
            </a:lvl4pPr>
            <a:lvl5pPr marL="1828800" marR="0" lvl="4" indent="0" algn="l" rtl="0">
              <a:lnSpc>
                <a:spcPct val="90000"/>
              </a:lnSpc>
              <a:spcBef>
                <a:spcPts val="500"/>
              </a:spcBef>
              <a:buClr>
                <a:srgbClr val="888888"/>
              </a:buClr>
              <a:buFont typeface="Arial"/>
              <a:buNone/>
              <a:defRPr sz="1600" b="0" i="0" u="none" strike="noStrike" cap="none">
                <a:solidFill>
                  <a:srgbClr val="888888"/>
                </a:solidFill>
                <a:latin typeface="Arial"/>
                <a:ea typeface="Arial"/>
                <a:cs typeface="Arial"/>
                <a:sym typeface="Arial"/>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Arial"/>
                <a:ea typeface="Arial"/>
                <a:cs typeface="Arial"/>
                <a:sym typeface="Arial"/>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Arial"/>
                <a:ea typeface="Arial"/>
                <a:cs typeface="Arial"/>
                <a:sym typeface="Arial"/>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Arial"/>
                <a:ea typeface="Arial"/>
                <a:cs typeface="Arial"/>
                <a:sym typeface="Arial"/>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Arial"/>
                <a:ea typeface="Arial"/>
                <a:cs typeface="Arial"/>
                <a:sym typeface="Arial"/>
              </a:defRPr>
            </a:lvl9pPr>
          </a:lstStyle>
          <a:p>
            <a:endParaRPr/>
          </a:p>
        </p:txBody>
      </p:sp>
      <p:sp>
        <p:nvSpPr>
          <p:cNvPr id="31" name="Shape 31"/>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2" name="Shape 32"/>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3" name="Shape 33"/>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Arial"/>
                <a:ea typeface="Arial"/>
                <a:cs typeface="Arial"/>
                <a:sym typeface="Arial"/>
              </a:rPr>
              <a:t>‹#›</a:t>
            </a:fld>
            <a:endParaRPr lang="en-US" sz="1200">
              <a:solidFill>
                <a:srgbClr val="888888"/>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Dos objetos">
    <p:spTree>
      <p:nvGrpSpPr>
        <p:cNvPr id="1" name="Shape 34"/>
        <p:cNvGrpSpPr/>
        <p:nvPr/>
      </p:nvGrpSpPr>
      <p:grpSpPr>
        <a:xfrm>
          <a:off x="0" y="0"/>
          <a:ext cx="0" cy="0"/>
          <a:chOff x="0" y="0"/>
          <a:chExt cx="0" cy="0"/>
        </a:xfrm>
      </p:grpSpPr>
      <p:sp>
        <p:nvSpPr>
          <p:cNvPr id="35" name="Shape 35"/>
          <p:cNvSpPr txBox="1">
            <a:spLocks noGrp="1"/>
          </p:cNvSpPr>
          <p:nvPr>
            <p:ph type="title"/>
          </p:nvPr>
        </p:nvSpPr>
        <p:spPr>
          <a:xfrm>
            <a:off x="838200" y="365125"/>
            <a:ext cx="105155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Arial"/>
              <a:buNone/>
              <a:defRPr sz="4400" b="0" i="0" u="none" strike="noStrike" cap="none">
                <a:solidFill>
                  <a:schemeClr val="dk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6" name="Shape 36"/>
          <p:cNvSpPr txBox="1">
            <a:spLocks noGrp="1"/>
          </p:cNvSpPr>
          <p:nvPr>
            <p:ph type="body" idx="1"/>
          </p:nvPr>
        </p:nvSpPr>
        <p:spPr>
          <a:xfrm>
            <a:off x="838200" y="1825625"/>
            <a:ext cx="5181600" cy="435133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Arial"/>
                <a:ea typeface="Arial"/>
                <a:cs typeface="Arial"/>
                <a:sym typeface="A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Arial"/>
                <a:ea typeface="Arial"/>
                <a:cs typeface="Arial"/>
                <a:sym typeface="A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Arial"/>
                <a:ea typeface="Arial"/>
                <a:cs typeface="Arial"/>
                <a:sym typeface="A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7" name="Shape 37"/>
          <p:cNvSpPr txBox="1">
            <a:spLocks noGrp="1"/>
          </p:cNvSpPr>
          <p:nvPr>
            <p:ph type="body" idx="2"/>
          </p:nvPr>
        </p:nvSpPr>
        <p:spPr>
          <a:xfrm>
            <a:off x="6172200" y="1825625"/>
            <a:ext cx="5181600" cy="435133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Arial"/>
                <a:ea typeface="Arial"/>
                <a:cs typeface="Arial"/>
                <a:sym typeface="A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Arial"/>
                <a:ea typeface="Arial"/>
                <a:cs typeface="Arial"/>
                <a:sym typeface="A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Arial"/>
                <a:ea typeface="Arial"/>
                <a:cs typeface="Arial"/>
                <a:sym typeface="A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8" name="Shape 38"/>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39" name="Shape 39"/>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0" name="Shape 40"/>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Arial"/>
                <a:ea typeface="Arial"/>
                <a:cs typeface="Arial"/>
                <a:sym typeface="Arial"/>
              </a:rPr>
              <a:t>‹#›</a:t>
            </a:fld>
            <a:endParaRPr lang="en-US" sz="1200">
              <a:solidFill>
                <a:srgbClr val="888888"/>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cSld name="Comparación">
    <p:spTree>
      <p:nvGrpSpPr>
        <p:cNvPr id="1" name="Shape 41"/>
        <p:cNvGrpSpPr/>
        <p:nvPr/>
      </p:nvGrpSpPr>
      <p:grpSpPr>
        <a:xfrm>
          <a:off x="0" y="0"/>
          <a:ext cx="0" cy="0"/>
          <a:chOff x="0" y="0"/>
          <a:chExt cx="0" cy="0"/>
        </a:xfrm>
      </p:grpSpPr>
      <p:sp>
        <p:nvSpPr>
          <p:cNvPr id="42" name="Shape 42"/>
          <p:cNvSpPr txBox="1">
            <a:spLocks noGrp="1"/>
          </p:cNvSpPr>
          <p:nvPr>
            <p:ph type="title"/>
          </p:nvPr>
        </p:nvSpPr>
        <p:spPr>
          <a:xfrm>
            <a:off x="839787" y="365125"/>
            <a:ext cx="105155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Arial"/>
              <a:buNone/>
              <a:defRPr sz="4400" b="0" i="0" u="none" strike="noStrike" cap="none">
                <a:solidFill>
                  <a:schemeClr val="dk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3" name="Shape 43"/>
          <p:cNvSpPr txBox="1">
            <a:spLocks noGrp="1"/>
          </p:cNvSpPr>
          <p:nvPr>
            <p:ph type="body" idx="1"/>
          </p:nvPr>
        </p:nvSpPr>
        <p:spPr>
          <a:xfrm>
            <a:off x="839787" y="1681163"/>
            <a:ext cx="5157787" cy="823912"/>
          </a:xfrm>
          <a:prstGeom prst="rect">
            <a:avLst/>
          </a:prstGeom>
          <a:noFill/>
          <a:ln>
            <a:noFill/>
          </a:ln>
        </p:spPr>
        <p:txBody>
          <a:bodyPr lIns="91425" tIns="91425" rIns="91425" bIns="91425" anchor="b" anchorCtr="0"/>
          <a:lstStyle>
            <a:lvl1pPr marL="0" marR="0" lvl="0" indent="0" algn="l" rtl="0">
              <a:lnSpc>
                <a:spcPct val="90000"/>
              </a:lnSpc>
              <a:spcBef>
                <a:spcPts val="1000"/>
              </a:spcBef>
              <a:buClr>
                <a:schemeClr val="dk1"/>
              </a:buClr>
              <a:buFont typeface="Arial"/>
              <a:buNone/>
              <a:defRPr sz="2400" b="1" i="0" u="none" strike="noStrike" cap="none">
                <a:solidFill>
                  <a:schemeClr val="dk1"/>
                </a:solidFill>
                <a:latin typeface="Arial"/>
                <a:ea typeface="Arial"/>
                <a:cs typeface="Arial"/>
                <a:sym typeface="Arial"/>
              </a:defRPr>
            </a:lvl1pPr>
            <a:lvl2pPr marL="457200" marR="0" lvl="1" indent="0" algn="l" rtl="0">
              <a:lnSpc>
                <a:spcPct val="90000"/>
              </a:lnSpc>
              <a:spcBef>
                <a:spcPts val="500"/>
              </a:spcBef>
              <a:buClr>
                <a:schemeClr val="dk1"/>
              </a:buClr>
              <a:buFont typeface="Arial"/>
              <a:buNone/>
              <a:defRPr sz="2000" b="1" i="0" u="none" strike="noStrike" cap="none">
                <a:solidFill>
                  <a:schemeClr val="dk1"/>
                </a:solidFill>
                <a:latin typeface="Arial"/>
                <a:ea typeface="Arial"/>
                <a:cs typeface="Arial"/>
                <a:sym typeface="Arial"/>
              </a:defRPr>
            </a:lvl2pPr>
            <a:lvl3pPr marL="914400" marR="0" lvl="2" indent="0" algn="l" rtl="0">
              <a:lnSpc>
                <a:spcPct val="90000"/>
              </a:lnSpc>
              <a:spcBef>
                <a:spcPts val="500"/>
              </a:spcBef>
              <a:buClr>
                <a:schemeClr val="dk1"/>
              </a:buClr>
              <a:buFont typeface="Arial"/>
              <a:buNone/>
              <a:defRPr sz="1800" b="1" i="0" u="none" strike="noStrike" cap="none">
                <a:solidFill>
                  <a:schemeClr val="dk1"/>
                </a:solidFill>
                <a:latin typeface="Arial"/>
                <a:ea typeface="Arial"/>
                <a:cs typeface="Arial"/>
                <a:sym typeface="Arial"/>
              </a:defRPr>
            </a:lvl3pPr>
            <a:lvl4pPr marL="1371600" marR="0" lvl="3" indent="0" algn="l" rtl="0">
              <a:lnSpc>
                <a:spcPct val="90000"/>
              </a:lnSpc>
              <a:spcBef>
                <a:spcPts val="500"/>
              </a:spcBef>
              <a:buClr>
                <a:schemeClr val="dk1"/>
              </a:buClr>
              <a:buFont typeface="Arial"/>
              <a:buNone/>
              <a:defRPr sz="1600" b="1" i="0" u="none" strike="noStrike" cap="none">
                <a:solidFill>
                  <a:schemeClr val="dk1"/>
                </a:solidFill>
                <a:latin typeface="Arial"/>
                <a:ea typeface="Arial"/>
                <a:cs typeface="Arial"/>
                <a:sym typeface="Arial"/>
              </a:defRPr>
            </a:lvl4pPr>
            <a:lvl5pPr marL="1828800" marR="0" lvl="4" indent="0" algn="l" rtl="0">
              <a:lnSpc>
                <a:spcPct val="90000"/>
              </a:lnSpc>
              <a:spcBef>
                <a:spcPts val="500"/>
              </a:spcBef>
              <a:buClr>
                <a:schemeClr val="dk1"/>
              </a:buClr>
              <a:buFont typeface="Arial"/>
              <a:buNone/>
              <a:defRPr sz="1600" b="1" i="0" u="none" strike="noStrike" cap="none">
                <a:solidFill>
                  <a:schemeClr val="dk1"/>
                </a:solidFill>
                <a:latin typeface="Arial"/>
                <a:ea typeface="Arial"/>
                <a:cs typeface="Arial"/>
                <a:sym typeface="Arial"/>
              </a:defRPr>
            </a:lvl5pPr>
            <a:lvl6pPr marL="2286000" marR="0" lvl="5" indent="0" algn="l" rtl="0">
              <a:lnSpc>
                <a:spcPct val="90000"/>
              </a:lnSpc>
              <a:spcBef>
                <a:spcPts val="500"/>
              </a:spcBef>
              <a:buClr>
                <a:schemeClr val="dk1"/>
              </a:buClr>
              <a:buFont typeface="Arial"/>
              <a:buNone/>
              <a:defRPr sz="1600" b="1" i="0" u="none" strike="noStrike" cap="none">
                <a:solidFill>
                  <a:schemeClr val="dk1"/>
                </a:solidFill>
                <a:latin typeface="Arial"/>
                <a:ea typeface="Arial"/>
                <a:cs typeface="Arial"/>
                <a:sym typeface="Arial"/>
              </a:defRPr>
            </a:lvl6pPr>
            <a:lvl7pPr marL="2743200" marR="0" lvl="6" indent="0" algn="l" rtl="0">
              <a:lnSpc>
                <a:spcPct val="90000"/>
              </a:lnSpc>
              <a:spcBef>
                <a:spcPts val="500"/>
              </a:spcBef>
              <a:buClr>
                <a:schemeClr val="dk1"/>
              </a:buClr>
              <a:buFont typeface="Arial"/>
              <a:buNone/>
              <a:defRPr sz="1600" b="1" i="0" u="none" strike="noStrike" cap="none">
                <a:solidFill>
                  <a:schemeClr val="dk1"/>
                </a:solidFill>
                <a:latin typeface="Arial"/>
                <a:ea typeface="Arial"/>
                <a:cs typeface="Arial"/>
                <a:sym typeface="Arial"/>
              </a:defRPr>
            </a:lvl7pPr>
            <a:lvl8pPr marL="3200400" marR="0" lvl="7" indent="0" algn="l" rtl="0">
              <a:lnSpc>
                <a:spcPct val="90000"/>
              </a:lnSpc>
              <a:spcBef>
                <a:spcPts val="500"/>
              </a:spcBef>
              <a:buClr>
                <a:schemeClr val="dk1"/>
              </a:buClr>
              <a:buFont typeface="Arial"/>
              <a:buNone/>
              <a:defRPr sz="1600" b="1" i="0" u="none" strike="noStrike" cap="none">
                <a:solidFill>
                  <a:schemeClr val="dk1"/>
                </a:solidFill>
                <a:latin typeface="Arial"/>
                <a:ea typeface="Arial"/>
                <a:cs typeface="Arial"/>
                <a:sym typeface="Arial"/>
              </a:defRPr>
            </a:lvl8pPr>
            <a:lvl9pPr marL="3657600" marR="0" lvl="8" indent="0" algn="l" rtl="0">
              <a:lnSpc>
                <a:spcPct val="90000"/>
              </a:lnSpc>
              <a:spcBef>
                <a:spcPts val="500"/>
              </a:spcBef>
              <a:buClr>
                <a:schemeClr val="dk1"/>
              </a:buClr>
              <a:buFont typeface="Arial"/>
              <a:buNone/>
              <a:defRPr sz="1600" b="1" i="0" u="none" strike="noStrike" cap="none">
                <a:solidFill>
                  <a:schemeClr val="dk1"/>
                </a:solidFill>
                <a:latin typeface="Arial"/>
                <a:ea typeface="Arial"/>
                <a:cs typeface="Arial"/>
                <a:sym typeface="Arial"/>
              </a:defRPr>
            </a:lvl9pPr>
          </a:lstStyle>
          <a:p>
            <a:endParaRPr/>
          </a:p>
        </p:txBody>
      </p:sp>
      <p:sp>
        <p:nvSpPr>
          <p:cNvPr id="44" name="Shape 44"/>
          <p:cNvSpPr txBox="1">
            <a:spLocks noGrp="1"/>
          </p:cNvSpPr>
          <p:nvPr>
            <p:ph type="body" idx="2"/>
          </p:nvPr>
        </p:nvSpPr>
        <p:spPr>
          <a:xfrm>
            <a:off x="839787" y="2505075"/>
            <a:ext cx="5157787" cy="368458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Arial"/>
                <a:ea typeface="Arial"/>
                <a:cs typeface="Arial"/>
                <a:sym typeface="A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Arial"/>
                <a:ea typeface="Arial"/>
                <a:cs typeface="Arial"/>
                <a:sym typeface="A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Arial"/>
                <a:ea typeface="Arial"/>
                <a:cs typeface="Arial"/>
                <a:sym typeface="A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5" name="Shape 45"/>
          <p:cNvSpPr txBox="1">
            <a:spLocks noGrp="1"/>
          </p:cNvSpPr>
          <p:nvPr>
            <p:ph type="body" idx="3"/>
          </p:nvPr>
        </p:nvSpPr>
        <p:spPr>
          <a:xfrm>
            <a:off x="6172200" y="1681163"/>
            <a:ext cx="5183187" cy="823912"/>
          </a:xfrm>
          <a:prstGeom prst="rect">
            <a:avLst/>
          </a:prstGeom>
          <a:noFill/>
          <a:ln>
            <a:noFill/>
          </a:ln>
        </p:spPr>
        <p:txBody>
          <a:bodyPr lIns="91425" tIns="91425" rIns="91425" bIns="91425" anchor="b" anchorCtr="0"/>
          <a:lstStyle>
            <a:lvl1pPr marL="0" marR="0" lvl="0" indent="0" algn="l" rtl="0">
              <a:lnSpc>
                <a:spcPct val="90000"/>
              </a:lnSpc>
              <a:spcBef>
                <a:spcPts val="1000"/>
              </a:spcBef>
              <a:buClr>
                <a:schemeClr val="dk1"/>
              </a:buClr>
              <a:buFont typeface="Arial"/>
              <a:buNone/>
              <a:defRPr sz="2400" b="1" i="0" u="none" strike="noStrike" cap="none">
                <a:solidFill>
                  <a:schemeClr val="dk1"/>
                </a:solidFill>
                <a:latin typeface="Arial"/>
                <a:ea typeface="Arial"/>
                <a:cs typeface="Arial"/>
                <a:sym typeface="Arial"/>
              </a:defRPr>
            </a:lvl1pPr>
            <a:lvl2pPr marL="457200" marR="0" lvl="1" indent="0" algn="l" rtl="0">
              <a:lnSpc>
                <a:spcPct val="90000"/>
              </a:lnSpc>
              <a:spcBef>
                <a:spcPts val="500"/>
              </a:spcBef>
              <a:buClr>
                <a:schemeClr val="dk1"/>
              </a:buClr>
              <a:buFont typeface="Arial"/>
              <a:buNone/>
              <a:defRPr sz="2000" b="1" i="0" u="none" strike="noStrike" cap="none">
                <a:solidFill>
                  <a:schemeClr val="dk1"/>
                </a:solidFill>
                <a:latin typeface="Arial"/>
                <a:ea typeface="Arial"/>
                <a:cs typeface="Arial"/>
                <a:sym typeface="Arial"/>
              </a:defRPr>
            </a:lvl2pPr>
            <a:lvl3pPr marL="914400" marR="0" lvl="2" indent="0" algn="l" rtl="0">
              <a:lnSpc>
                <a:spcPct val="90000"/>
              </a:lnSpc>
              <a:spcBef>
                <a:spcPts val="500"/>
              </a:spcBef>
              <a:buClr>
                <a:schemeClr val="dk1"/>
              </a:buClr>
              <a:buFont typeface="Arial"/>
              <a:buNone/>
              <a:defRPr sz="1800" b="1" i="0" u="none" strike="noStrike" cap="none">
                <a:solidFill>
                  <a:schemeClr val="dk1"/>
                </a:solidFill>
                <a:latin typeface="Arial"/>
                <a:ea typeface="Arial"/>
                <a:cs typeface="Arial"/>
                <a:sym typeface="Arial"/>
              </a:defRPr>
            </a:lvl3pPr>
            <a:lvl4pPr marL="1371600" marR="0" lvl="3" indent="0" algn="l" rtl="0">
              <a:lnSpc>
                <a:spcPct val="90000"/>
              </a:lnSpc>
              <a:spcBef>
                <a:spcPts val="500"/>
              </a:spcBef>
              <a:buClr>
                <a:schemeClr val="dk1"/>
              </a:buClr>
              <a:buFont typeface="Arial"/>
              <a:buNone/>
              <a:defRPr sz="1600" b="1" i="0" u="none" strike="noStrike" cap="none">
                <a:solidFill>
                  <a:schemeClr val="dk1"/>
                </a:solidFill>
                <a:latin typeface="Arial"/>
                <a:ea typeface="Arial"/>
                <a:cs typeface="Arial"/>
                <a:sym typeface="Arial"/>
              </a:defRPr>
            </a:lvl4pPr>
            <a:lvl5pPr marL="1828800" marR="0" lvl="4" indent="0" algn="l" rtl="0">
              <a:lnSpc>
                <a:spcPct val="90000"/>
              </a:lnSpc>
              <a:spcBef>
                <a:spcPts val="500"/>
              </a:spcBef>
              <a:buClr>
                <a:schemeClr val="dk1"/>
              </a:buClr>
              <a:buFont typeface="Arial"/>
              <a:buNone/>
              <a:defRPr sz="1600" b="1" i="0" u="none" strike="noStrike" cap="none">
                <a:solidFill>
                  <a:schemeClr val="dk1"/>
                </a:solidFill>
                <a:latin typeface="Arial"/>
                <a:ea typeface="Arial"/>
                <a:cs typeface="Arial"/>
                <a:sym typeface="Arial"/>
              </a:defRPr>
            </a:lvl5pPr>
            <a:lvl6pPr marL="2286000" marR="0" lvl="5" indent="0" algn="l" rtl="0">
              <a:lnSpc>
                <a:spcPct val="90000"/>
              </a:lnSpc>
              <a:spcBef>
                <a:spcPts val="500"/>
              </a:spcBef>
              <a:buClr>
                <a:schemeClr val="dk1"/>
              </a:buClr>
              <a:buFont typeface="Arial"/>
              <a:buNone/>
              <a:defRPr sz="1600" b="1" i="0" u="none" strike="noStrike" cap="none">
                <a:solidFill>
                  <a:schemeClr val="dk1"/>
                </a:solidFill>
                <a:latin typeface="Arial"/>
                <a:ea typeface="Arial"/>
                <a:cs typeface="Arial"/>
                <a:sym typeface="Arial"/>
              </a:defRPr>
            </a:lvl6pPr>
            <a:lvl7pPr marL="2743200" marR="0" lvl="6" indent="0" algn="l" rtl="0">
              <a:lnSpc>
                <a:spcPct val="90000"/>
              </a:lnSpc>
              <a:spcBef>
                <a:spcPts val="500"/>
              </a:spcBef>
              <a:buClr>
                <a:schemeClr val="dk1"/>
              </a:buClr>
              <a:buFont typeface="Arial"/>
              <a:buNone/>
              <a:defRPr sz="1600" b="1" i="0" u="none" strike="noStrike" cap="none">
                <a:solidFill>
                  <a:schemeClr val="dk1"/>
                </a:solidFill>
                <a:latin typeface="Arial"/>
                <a:ea typeface="Arial"/>
                <a:cs typeface="Arial"/>
                <a:sym typeface="Arial"/>
              </a:defRPr>
            </a:lvl7pPr>
            <a:lvl8pPr marL="3200400" marR="0" lvl="7" indent="0" algn="l" rtl="0">
              <a:lnSpc>
                <a:spcPct val="90000"/>
              </a:lnSpc>
              <a:spcBef>
                <a:spcPts val="500"/>
              </a:spcBef>
              <a:buClr>
                <a:schemeClr val="dk1"/>
              </a:buClr>
              <a:buFont typeface="Arial"/>
              <a:buNone/>
              <a:defRPr sz="1600" b="1" i="0" u="none" strike="noStrike" cap="none">
                <a:solidFill>
                  <a:schemeClr val="dk1"/>
                </a:solidFill>
                <a:latin typeface="Arial"/>
                <a:ea typeface="Arial"/>
                <a:cs typeface="Arial"/>
                <a:sym typeface="Arial"/>
              </a:defRPr>
            </a:lvl8pPr>
            <a:lvl9pPr marL="3657600" marR="0" lvl="8" indent="0" algn="l" rtl="0">
              <a:lnSpc>
                <a:spcPct val="90000"/>
              </a:lnSpc>
              <a:spcBef>
                <a:spcPts val="500"/>
              </a:spcBef>
              <a:buClr>
                <a:schemeClr val="dk1"/>
              </a:buClr>
              <a:buFont typeface="Arial"/>
              <a:buNone/>
              <a:defRPr sz="1600" b="1" i="0" u="none" strike="noStrike" cap="none">
                <a:solidFill>
                  <a:schemeClr val="dk1"/>
                </a:solidFill>
                <a:latin typeface="Arial"/>
                <a:ea typeface="Arial"/>
                <a:cs typeface="Arial"/>
                <a:sym typeface="Arial"/>
              </a:defRPr>
            </a:lvl9pPr>
          </a:lstStyle>
          <a:p>
            <a:endParaRPr/>
          </a:p>
        </p:txBody>
      </p:sp>
      <p:sp>
        <p:nvSpPr>
          <p:cNvPr id="46" name="Shape 46"/>
          <p:cNvSpPr txBox="1">
            <a:spLocks noGrp="1"/>
          </p:cNvSpPr>
          <p:nvPr>
            <p:ph type="body" idx="4"/>
          </p:nvPr>
        </p:nvSpPr>
        <p:spPr>
          <a:xfrm>
            <a:off x="6172200" y="2505075"/>
            <a:ext cx="5183187" cy="368458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Arial"/>
                <a:ea typeface="Arial"/>
                <a:cs typeface="Arial"/>
                <a:sym typeface="A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Arial"/>
                <a:ea typeface="Arial"/>
                <a:cs typeface="Arial"/>
                <a:sym typeface="A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Arial"/>
                <a:ea typeface="Arial"/>
                <a:cs typeface="Arial"/>
                <a:sym typeface="A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7" name="Shape 47"/>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8" name="Shape 48"/>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9" name="Shape 49"/>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Arial"/>
                <a:ea typeface="Arial"/>
                <a:cs typeface="Arial"/>
                <a:sym typeface="Arial"/>
              </a:rPr>
              <a:t>‹#›</a:t>
            </a:fld>
            <a:endParaRPr lang="en-US" sz="1200">
              <a:solidFill>
                <a:srgbClr val="888888"/>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Shape 50"/>
        <p:cNvGrpSpPr/>
        <p:nvPr/>
      </p:nvGrpSpPr>
      <p:grpSpPr>
        <a:xfrm>
          <a:off x="0" y="0"/>
          <a:ext cx="0" cy="0"/>
          <a:chOff x="0" y="0"/>
          <a:chExt cx="0" cy="0"/>
        </a:xfrm>
      </p:grpSpPr>
      <p:sp>
        <p:nvSpPr>
          <p:cNvPr id="51" name="Shape 51"/>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2" name="Shape 52"/>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3" name="Shape 53"/>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Arial"/>
                <a:ea typeface="Arial"/>
                <a:cs typeface="Arial"/>
                <a:sym typeface="Arial"/>
              </a:rPr>
              <a:t>‹#›</a:t>
            </a:fld>
            <a:endParaRPr lang="en-US" sz="1200">
              <a:solidFill>
                <a:srgbClr val="888888"/>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Contenido con título">
    <p:spTree>
      <p:nvGrpSpPr>
        <p:cNvPr id="1" name="Shape 54"/>
        <p:cNvGrpSpPr/>
        <p:nvPr/>
      </p:nvGrpSpPr>
      <p:grpSpPr>
        <a:xfrm>
          <a:off x="0" y="0"/>
          <a:ext cx="0" cy="0"/>
          <a:chOff x="0" y="0"/>
          <a:chExt cx="0" cy="0"/>
        </a:xfrm>
      </p:grpSpPr>
      <p:sp>
        <p:nvSpPr>
          <p:cNvPr id="55" name="Shape 55"/>
          <p:cNvSpPr txBox="1">
            <a:spLocks noGrp="1"/>
          </p:cNvSpPr>
          <p:nvPr>
            <p:ph type="title"/>
          </p:nvPr>
        </p:nvSpPr>
        <p:spPr>
          <a:xfrm>
            <a:off x="839787" y="457200"/>
            <a:ext cx="3932237" cy="1600199"/>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1"/>
              </a:buClr>
              <a:buFont typeface="Arial"/>
              <a:buNone/>
              <a:defRPr sz="3200" b="0" i="0" u="none" strike="noStrike" cap="none">
                <a:solidFill>
                  <a:schemeClr val="dk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6" name="Shape 56"/>
          <p:cNvSpPr txBox="1">
            <a:spLocks noGrp="1"/>
          </p:cNvSpPr>
          <p:nvPr>
            <p:ph type="body" idx="1"/>
          </p:nvPr>
        </p:nvSpPr>
        <p:spPr>
          <a:xfrm>
            <a:off x="5183187" y="987425"/>
            <a:ext cx="6172199" cy="4873624"/>
          </a:xfrm>
          <a:prstGeom prst="rect">
            <a:avLst/>
          </a:prstGeom>
          <a:noFill/>
          <a:ln>
            <a:noFill/>
          </a:ln>
        </p:spPr>
        <p:txBody>
          <a:bodyPr lIns="91425" tIns="91425" rIns="91425" bIns="91425" anchor="t" anchorCtr="0"/>
          <a:lstStyle>
            <a:lvl1pPr marL="228600" marR="0" lvl="0" indent="-25400" algn="l" rtl="0">
              <a:lnSpc>
                <a:spcPct val="90000"/>
              </a:lnSpc>
              <a:spcBef>
                <a:spcPts val="1000"/>
              </a:spcBef>
              <a:buClr>
                <a:schemeClr val="dk1"/>
              </a:buClr>
              <a:buSzPct val="100000"/>
              <a:buFont typeface="Arial"/>
              <a:buChar char="•"/>
              <a:defRPr sz="3200" b="0" i="0" u="none" strike="noStrike" cap="none">
                <a:solidFill>
                  <a:schemeClr val="dk1"/>
                </a:solidFill>
                <a:latin typeface="Arial"/>
                <a:ea typeface="Arial"/>
                <a:cs typeface="Arial"/>
                <a:sym typeface="Arial"/>
              </a:defRPr>
            </a:lvl1pPr>
            <a:lvl2pPr marL="685800" marR="0" lvl="1" indent="-50800" algn="l" rtl="0">
              <a:lnSpc>
                <a:spcPct val="90000"/>
              </a:lnSpc>
              <a:spcBef>
                <a:spcPts val="500"/>
              </a:spcBef>
              <a:buClr>
                <a:schemeClr val="dk1"/>
              </a:buClr>
              <a:buSzPct val="100000"/>
              <a:buFont typeface="Arial"/>
              <a:buChar char="•"/>
              <a:defRPr sz="2800" b="0" i="0" u="none" strike="noStrike" cap="none">
                <a:solidFill>
                  <a:schemeClr val="dk1"/>
                </a:solidFill>
                <a:latin typeface="Arial"/>
                <a:ea typeface="Arial"/>
                <a:cs typeface="Arial"/>
                <a:sym typeface="Arial"/>
              </a:defRPr>
            </a:lvl2pPr>
            <a:lvl3pPr marL="1143000" marR="0" lvl="2" indent="-76200" algn="l" rtl="0">
              <a:lnSpc>
                <a:spcPct val="90000"/>
              </a:lnSpc>
              <a:spcBef>
                <a:spcPts val="500"/>
              </a:spcBef>
              <a:buClr>
                <a:schemeClr val="dk1"/>
              </a:buClr>
              <a:buSzPct val="100000"/>
              <a:buFont typeface="Arial"/>
              <a:buChar char="•"/>
              <a:defRPr sz="2400" b="0" i="0" u="none" strike="noStrike" cap="none">
                <a:solidFill>
                  <a:schemeClr val="dk1"/>
                </a:solidFill>
                <a:latin typeface="Arial"/>
                <a:ea typeface="Arial"/>
                <a:cs typeface="Arial"/>
                <a:sym typeface="Arial"/>
              </a:defRPr>
            </a:lvl3pPr>
            <a:lvl4pPr marL="1600200" marR="0" lvl="3" indent="-101600" algn="l" rtl="0">
              <a:lnSpc>
                <a:spcPct val="90000"/>
              </a:lnSpc>
              <a:spcBef>
                <a:spcPts val="500"/>
              </a:spcBef>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101600" algn="l" rtl="0">
              <a:lnSpc>
                <a:spcPct val="90000"/>
              </a:lnSpc>
              <a:spcBef>
                <a:spcPts val="500"/>
              </a:spcBef>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lnSpc>
                <a:spcPct val="90000"/>
              </a:lnSpc>
              <a:spcBef>
                <a:spcPts val="5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lnSpc>
                <a:spcPct val="90000"/>
              </a:lnSpc>
              <a:spcBef>
                <a:spcPts val="5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lnSpc>
                <a:spcPct val="90000"/>
              </a:lnSpc>
              <a:spcBef>
                <a:spcPts val="5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lnSpc>
                <a:spcPct val="90000"/>
              </a:lnSpc>
              <a:spcBef>
                <a:spcPts val="5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7" name="Shape 57"/>
          <p:cNvSpPr txBox="1">
            <a:spLocks noGrp="1"/>
          </p:cNvSpPr>
          <p:nvPr>
            <p:ph type="body" idx="2"/>
          </p:nvPr>
        </p:nvSpPr>
        <p:spPr>
          <a:xfrm>
            <a:off x="839787" y="2057400"/>
            <a:ext cx="3932237" cy="3811588"/>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1600" b="0" i="0" u="none" strike="noStrike" cap="none">
                <a:solidFill>
                  <a:schemeClr val="dk1"/>
                </a:solidFill>
                <a:latin typeface="Arial"/>
                <a:ea typeface="Arial"/>
                <a:cs typeface="Arial"/>
                <a:sym typeface="Arial"/>
              </a:defRPr>
            </a:lvl1pPr>
            <a:lvl2pPr marL="457200" marR="0" lvl="1" indent="0" algn="l" rtl="0">
              <a:lnSpc>
                <a:spcPct val="90000"/>
              </a:lnSpc>
              <a:spcBef>
                <a:spcPts val="500"/>
              </a:spcBef>
              <a:buClr>
                <a:schemeClr val="dk1"/>
              </a:buClr>
              <a:buFont typeface="Arial"/>
              <a:buNone/>
              <a:defRPr sz="1400" b="0" i="0" u="none" strike="noStrike" cap="none">
                <a:solidFill>
                  <a:schemeClr val="dk1"/>
                </a:solidFill>
                <a:latin typeface="Arial"/>
                <a:ea typeface="Arial"/>
                <a:cs typeface="Arial"/>
                <a:sym typeface="Arial"/>
              </a:defRPr>
            </a:lvl2pPr>
            <a:lvl3pPr marL="914400" marR="0" lvl="2" indent="0" algn="l" rtl="0">
              <a:lnSpc>
                <a:spcPct val="90000"/>
              </a:lnSpc>
              <a:spcBef>
                <a:spcPts val="500"/>
              </a:spcBef>
              <a:buClr>
                <a:schemeClr val="dk1"/>
              </a:buClr>
              <a:buFont typeface="Arial"/>
              <a:buNone/>
              <a:defRPr sz="1200" b="0" i="0" u="none" strike="noStrike" cap="none">
                <a:solidFill>
                  <a:schemeClr val="dk1"/>
                </a:solidFill>
                <a:latin typeface="Arial"/>
                <a:ea typeface="Arial"/>
                <a:cs typeface="Arial"/>
                <a:sym typeface="Arial"/>
              </a:defRPr>
            </a:lvl3pPr>
            <a:lvl4pPr marL="1371600" marR="0" lvl="3" indent="0" algn="l" rtl="0">
              <a:lnSpc>
                <a:spcPct val="90000"/>
              </a:lnSpc>
              <a:spcBef>
                <a:spcPts val="500"/>
              </a:spcBef>
              <a:buClr>
                <a:schemeClr val="dk1"/>
              </a:buClr>
              <a:buFont typeface="Arial"/>
              <a:buNone/>
              <a:defRPr sz="1000" b="0" i="0" u="none" strike="noStrike" cap="none">
                <a:solidFill>
                  <a:schemeClr val="dk1"/>
                </a:solidFill>
                <a:latin typeface="Arial"/>
                <a:ea typeface="Arial"/>
                <a:cs typeface="Arial"/>
                <a:sym typeface="Arial"/>
              </a:defRPr>
            </a:lvl4pPr>
            <a:lvl5pPr marL="1828800" marR="0" lvl="4" indent="0" algn="l" rtl="0">
              <a:lnSpc>
                <a:spcPct val="90000"/>
              </a:lnSpc>
              <a:spcBef>
                <a:spcPts val="500"/>
              </a:spcBef>
              <a:buClr>
                <a:schemeClr val="dk1"/>
              </a:buClr>
              <a:buFont typeface="Arial"/>
              <a:buNone/>
              <a:defRPr sz="1000" b="0" i="0" u="none" strike="noStrike" cap="none">
                <a:solidFill>
                  <a:schemeClr val="dk1"/>
                </a:solidFill>
                <a:latin typeface="Arial"/>
                <a:ea typeface="Arial"/>
                <a:cs typeface="Arial"/>
                <a:sym typeface="Arial"/>
              </a:defRPr>
            </a:lvl5pPr>
            <a:lvl6pPr marL="2286000" marR="0" lvl="5" indent="0" algn="l" rtl="0">
              <a:lnSpc>
                <a:spcPct val="90000"/>
              </a:lnSpc>
              <a:spcBef>
                <a:spcPts val="500"/>
              </a:spcBef>
              <a:buClr>
                <a:schemeClr val="dk1"/>
              </a:buClr>
              <a:buFont typeface="Arial"/>
              <a:buNone/>
              <a:defRPr sz="1000" b="0" i="0" u="none" strike="noStrike" cap="none">
                <a:solidFill>
                  <a:schemeClr val="dk1"/>
                </a:solidFill>
                <a:latin typeface="Arial"/>
                <a:ea typeface="Arial"/>
                <a:cs typeface="Arial"/>
                <a:sym typeface="Arial"/>
              </a:defRPr>
            </a:lvl6pPr>
            <a:lvl7pPr marL="2743200" marR="0" lvl="6" indent="0" algn="l" rtl="0">
              <a:lnSpc>
                <a:spcPct val="90000"/>
              </a:lnSpc>
              <a:spcBef>
                <a:spcPts val="500"/>
              </a:spcBef>
              <a:buClr>
                <a:schemeClr val="dk1"/>
              </a:buClr>
              <a:buFont typeface="Arial"/>
              <a:buNone/>
              <a:defRPr sz="1000" b="0" i="0" u="none" strike="noStrike" cap="none">
                <a:solidFill>
                  <a:schemeClr val="dk1"/>
                </a:solidFill>
                <a:latin typeface="Arial"/>
                <a:ea typeface="Arial"/>
                <a:cs typeface="Arial"/>
                <a:sym typeface="Arial"/>
              </a:defRPr>
            </a:lvl7pPr>
            <a:lvl8pPr marL="3200400" marR="0" lvl="7" indent="0" algn="l" rtl="0">
              <a:lnSpc>
                <a:spcPct val="90000"/>
              </a:lnSpc>
              <a:spcBef>
                <a:spcPts val="500"/>
              </a:spcBef>
              <a:buClr>
                <a:schemeClr val="dk1"/>
              </a:buClr>
              <a:buFont typeface="Arial"/>
              <a:buNone/>
              <a:defRPr sz="1000" b="0" i="0" u="none" strike="noStrike" cap="none">
                <a:solidFill>
                  <a:schemeClr val="dk1"/>
                </a:solidFill>
                <a:latin typeface="Arial"/>
                <a:ea typeface="Arial"/>
                <a:cs typeface="Arial"/>
                <a:sym typeface="Arial"/>
              </a:defRPr>
            </a:lvl8pPr>
            <a:lvl9pPr marL="3657600" marR="0" lvl="8" indent="0" algn="l" rtl="0">
              <a:lnSpc>
                <a:spcPct val="90000"/>
              </a:lnSpc>
              <a:spcBef>
                <a:spcPts val="500"/>
              </a:spcBef>
              <a:buClr>
                <a:schemeClr val="dk1"/>
              </a:buClr>
              <a:buFont typeface="Arial"/>
              <a:buNone/>
              <a:defRPr sz="1000" b="0" i="0" u="none" strike="noStrike" cap="none">
                <a:solidFill>
                  <a:schemeClr val="dk1"/>
                </a:solidFill>
                <a:latin typeface="Arial"/>
                <a:ea typeface="Arial"/>
                <a:cs typeface="Arial"/>
                <a:sym typeface="Arial"/>
              </a:defRPr>
            </a:lvl9pPr>
          </a:lstStyle>
          <a:p>
            <a:endParaRPr/>
          </a:p>
        </p:txBody>
      </p:sp>
      <p:sp>
        <p:nvSpPr>
          <p:cNvPr id="58" name="Shape 58"/>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9" name="Shape 59"/>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60" name="Shape 60"/>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Arial"/>
                <a:ea typeface="Arial"/>
                <a:cs typeface="Arial"/>
                <a:sym typeface="Arial"/>
              </a:rPr>
              <a:t>‹#›</a:t>
            </a:fld>
            <a:endParaRPr lang="en-US" sz="1200">
              <a:solidFill>
                <a:srgbClr val="888888"/>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Imagen con título">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839787" y="457200"/>
            <a:ext cx="3932237" cy="1600199"/>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1"/>
              </a:buClr>
              <a:buFont typeface="Arial"/>
              <a:buNone/>
              <a:defRPr sz="3200" b="0" i="0" u="none" strike="noStrike" cap="none">
                <a:solidFill>
                  <a:schemeClr val="dk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3" name="Shape 63"/>
          <p:cNvSpPr>
            <a:spLocks noGrp="1"/>
          </p:cNvSpPr>
          <p:nvPr>
            <p:ph type="pic" idx="2"/>
          </p:nvPr>
        </p:nvSpPr>
        <p:spPr>
          <a:xfrm>
            <a:off x="5183187" y="987425"/>
            <a:ext cx="6172199" cy="4873624"/>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3200" b="0" i="0" u="none" strike="noStrike" cap="none">
                <a:solidFill>
                  <a:schemeClr val="dk1"/>
                </a:solidFill>
                <a:latin typeface="Arial"/>
                <a:ea typeface="Arial"/>
                <a:cs typeface="Arial"/>
                <a:sym typeface="Arial"/>
              </a:defRPr>
            </a:lvl1pPr>
            <a:lvl2pPr marL="457200" marR="0" lvl="1" indent="0" algn="l" rtl="0">
              <a:lnSpc>
                <a:spcPct val="90000"/>
              </a:lnSpc>
              <a:spcBef>
                <a:spcPts val="500"/>
              </a:spcBef>
              <a:buClr>
                <a:schemeClr val="dk1"/>
              </a:buClr>
              <a:buFont typeface="Arial"/>
              <a:buNone/>
              <a:defRPr sz="2800" b="0" i="0" u="none" strike="noStrike" cap="none">
                <a:solidFill>
                  <a:schemeClr val="dk1"/>
                </a:solidFill>
                <a:latin typeface="Arial"/>
                <a:ea typeface="Arial"/>
                <a:cs typeface="Arial"/>
                <a:sym typeface="Arial"/>
              </a:defRPr>
            </a:lvl2pPr>
            <a:lvl3pPr marL="914400" marR="0" lvl="2" indent="0" algn="l" rtl="0">
              <a:lnSpc>
                <a:spcPct val="90000"/>
              </a:lnSpc>
              <a:spcBef>
                <a:spcPts val="500"/>
              </a:spcBef>
              <a:buClr>
                <a:schemeClr val="dk1"/>
              </a:buClr>
              <a:buFont typeface="Arial"/>
              <a:buNone/>
              <a:defRPr sz="2400" b="0" i="0" u="none" strike="noStrike" cap="none">
                <a:solidFill>
                  <a:schemeClr val="dk1"/>
                </a:solidFill>
                <a:latin typeface="Arial"/>
                <a:ea typeface="Arial"/>
                <a:cs typeface="Arial"/>
                <a:sym typeface="Arial"/>
              </a:defRPr>
            </a:lvl3pPr>
            <a:lvl4pPr marL="1371600" marR="0" lvl="3" indent="0" algn="l" rtl="0">
              <a:lnSpc>
                <a:spcPct val="90000"/>
              </a:lnSpc>
              <a:spcBef>
                <a:spcPts val="500"/>
              </a:spcBef>
              <a:buClr>
                <a:schemeClr val="dk1"/>
              </a:buClr>
              <a:buFont typeface="Arial"/>
              <a:buNone/>
              <a:defRPr sz="2000" b="0" i="0" u="none" strike="noStrike" cap="none">
                <a:solidFill>
                  <a:schemeClr val="dk1"/>
                </a:solidFill>
                <a:latin typeface="Arial"/>
                <a:ea typeface="Arial"/>
                <a:cs typeface="Arial"/>
                <a:sym typeface="Arial"/>
              </a:defRPr>
            </a:lvl4pPr>
            <a:lvl5pPr marL="1828800" marR="0" lvl="4" indent="0" algn="l" rtl="0">
              <a:lnSpc>
                <a:spcPct val="90000"/>
              </a:lnSpc>
              <a:spcBef>
                <a:spcPts val="500"/>
              </a:spcBef>
              <a:buClr>
                <a:schemeClr val="dk1"/>
              </a:buClr>
              <a:buFont typeface="Arial"/>
              <a:buNone/>
              <a:defRPr sz="2000" b="0" i="0" u="none" strike="noStrike" cap="none">
                <a:solidFill>
                  <a:schemeClr val="dk1"/>
                </a:solidFill>
                <a:latin typeface="Arial"/>
                <a:ea typeface="Arial"/>
                <a:cs typeface="Arial"/>
                <a:sym typeface="Arial"/>
              </a:defRPr>
            </a:lvl5pPr>
            <a:lvl6pPr marL="2286000" marR="0" lvl="5" indent="0" algn="l" rtl="0">
              <a:lnSpc>
                <a:spcPct val="90000"/>
              </a:lnSpc>
              <a:spcBef>
                <a:spcPts val="500"/>
              </a:spcBef>
              <a:buClr>
                <a:schemeClr val="dk1"/>
              </a:buClr>
              <a:buFont typeface="Arial"/>
              <a:buNone/>
              <a:defRPr sz="2000" b="0" i="0" u="none" strike="noStrike" cap="none">
                <a:solidFill>
                  <a:schemeClr val="dk1"/>
                </a:solidFill>
                <a:latin typeface="Arial"/>
                <a:ea typeface="Arial"/>
                <a:cs typeface="Arial"/>
                <a:sym typeface="Arial"/>
              </a:defRPr>
            </a:lvl6pPr>
            <a:lvl7pPr marL="2743200" marR="0" lvl="6" indent="0" algn="l" rtl="0">
              <a:lnSpc>
                <a:spcPct val="90000"/>
              </a:lnSpc>
              <a:spcBef>
                <a:spcPts val="500"/>
              </a:spcBef>
              <a:buClr>
                <a:schemeClr val="dk1"/>
              </a:buClr>
              <a:buFont typeface="Arial"/>
              <a:buNone/>
              <a:defRPr sz="2000" b="0" i="0" u="none" strike="noStrike" cap="none">
                <a:solidFill>
                  <a:schemeClr val="dk1"/>
                </a:solidFill>
                <a:latin typeface="Arial"/>
                <a:ea typeface="Arial"/>
                <a:cs typeface="Arial"/>
                <a:sym typeface="Arial"/>
              </a:defRPr>
            </a:lvl7pPr>
            <a:lvl8pPr marL="3200400" marR="0" lvl="7" indent="0" algn="l" rtl="0">
              <a:lnSpc>
                <a:spcPct val="90000"/>
              </a:lnSpc>
              <a:spcBef>
                <a:spcPts val="500"/>
              </a:spcBef>
              <a:buClr>
                <a:schemeClr val="dk1"/>
              </a:buClr>
              <a:buFont typeface="Arial"/>
              <a:buNone/>
              <a:defRPr sz="2000" b="0" i="0" u="none" strike="noStrike" cap="none">
                <a:solidFill>
                  <a:schemeClr val="dk1"/>
                </a:solidFill>
                <a:latin typeface="Arial"/>
                <a:ea typeface="Arial"/>
                <a:cs typeface="Arial"/>
                <a:sym typeface="Arial"/>
              </a:defRPr>
            </a:lvl8pPr>
            <a:lvl9pPr marL="3657600" marR="0" lvl="8" indent="0" algn="l" rtl="0">
              <a:lnSpc>
                <a:spcPct val="90000"/>
              </a:lnSpc>
              <a:spcBef>
                <a:spcPts val="500"/>
              </a:spcBef>
              <a:buClr>
                <a:schemeClr val="dk1"/>
              </a:buClr>
              <a:buFont typeface="Arial"/>
              <a:buNone/>
              <a:defRPr sz="2000" b="0" i="0" u="none" strike="noStrike" cap="none">
                <a:solidFill>
                  <a:schemeClr val="dk1"/>
                </a:solidFill>
                <a:latin typeface="Arial"/>
                <a:ea typeface="Arial"/>
                <a:cs typeface="Arial"/>
                <a:sym typeface="Arial"/>
              </a:defRPr>
            </a:lvl9pPr>
          </a:lstStyle>
          <a:p>
            <a:endParaRPr/>
          </a:p>
        </p:txBody>
      </p:sp>
      <p:sp>
        <p:nvSpPr>
          <p:cNvPr id="64" name="Shape 64"/>
          <p:cNvSpPr txBox="1">
            <a:spLocks noGrp="1"/>
          </p:cNvSpPr>
          <p:nvPr>
            <p:ph type="body" idx="1"/>
          </p:nvPr>
        </p:nvSpPr>
        <p:spPr>
          <a:xfrm>
            <a:off x="839787" y="2057400"/>
            <a:ext cx="3932237" cy="3811588"/>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1600" b="0" i="0" u="none" strike="noStrike" cap="none">
                <a:solidFill>
                  <a:schemeClr val="dk1"/>
                </a:solidFill>
                <a:latin typeface="Arial"/>
                <a:ea typeface="Arial"/>
                <a:cs typeface="Arial"/>
                <a:sym typeface="Arial"/>
              </a:defRPr>
            </a:lvl1pPr>
            <a:lvl2pPr marL="457200" marR="0" lvl="1" indent="0" algn="l" rtl="0">
              <a:lnSpc>
                <a:spcPct val="90000"/>
              </a:lnSpc>
              <a:spcBef>
                <a:spcPts val="500"/>
              </a:spcBef>
              <a:buClr>
                <a:schemeClr val="dk1"/>
              </a:buClr>
              <a:buFont typeface="Arial"/>
              <a:buNone/>
              <a:defRPr sz="1400" b="0" i="0" u="none" strike="noStrike" cap="none">
                <a:solidFill>
                  <a:schemeClr val="dk1"/>
                </a:solidFill>
                <a:latin typeface="Arial"/>
                <a:ea typeface="Arial"/>
                <a:cs typeface="Arial"/>
                <a:sym typeface="Arial"/>
              </a:defRPr>
            </a:lvl2pPr>
            <a:lvl3pPr marL="914400" marR="0" lvl="2" indent="0" algn="l" rtl="0">
              <a:lnSpc>
                <a:spcPct val="90000"/>
              </a:lnSpc>
              <a:spcBef>
                <a:spcPts val="500"/>
              </a:spcBef>
              <a:buClr>
                <a:schemeClr val="dk1"/>
              </a:buClr>
              <a:buFont typeface="Arial"/>
              <a:buNone/>
              <a:defRPr sz="1200" b="0" i="0" u="none" strike="noStrike" cap="none">
                <a:solidFill>
                  <a:schemeClr val="dk1"/>
                </a:solidFill>
                <a:latin typeface="Arial"/>
                <a:ea typeface="Arial"/>
                <a:cs typeface="Arial"/>
                <a:sym typeface="Arial"/>
              </a:defRPr>
            </a:lvl3pPr>
            <a:lvl4pPr marL="1371600" marR="0" lvl="3" indent="0" algn="l" rtl="0">
              <a:lnSpc>
                <a:spcPct val="90000"/>
              </a:lnSpc>
              <a:spcBef>
                <a:spcPts val="500"/>
              </a:spcBef>
              <a:buClr>
                <a:schemeClr val="dk1"/>
              </a:buClr>
              <a:buFont typeface="Arial"/>
              <a:buNone/>
              <a:defRPr sz="1000" b="0" i="0" u="none" strike="noStrike" cap="none">
                <a:solidFill>
                  <a:schemeClr val="dk1"/>
                </a:solidFill>
                <a:latin typeface="Arial"/>
                <a:ea typeface="Arial"/>
                <a:cs typeface="Arial"/>
                <a:sym typeface="Arial"/>
              </a:defRPr>
            </a:lvl4pPr>
            <a:lvl5pPr marL="1828800" marR="0" lvl="4" indent="0" algn="l" rtl="0">
              <a:lnSpc>
                <a:spcPct val="90000"/>
              </a:lnSpc>
              <a:spcBef>
                <a:spcPts val="500"/>
              </a:spcBef>
              <a:buClr>
                <a:schemeClr val="dk1"/>
              </a:buClr>
              <a:buFont typeface="Arial"/>
              <a:buNone/>
              <a:defRPr sz="1000" b="0" i="0" u="none" strike="noStrike" cap="none">
                <a:solidFill>
                  <a:schemeClr val="dk1"/>
                </a:solidFill>
                <a:latin typeface="Arial"/>
                <a:ea typeface="Arial"/>
                <a:cs typeface="Arial"/>
                <a:sym typeface="Arial"/>
              </a:defRPr>
            </a:lvl5pPr>
            <a:lvl6pPr marL="2286000" marR="0" lvl="5" indent="0" algn="l" rtl="0">
              <a:lnSpc>
                <a:spcPct val="90000"/>
              </a:lnSpc>
              <a:spcBef>
                <a:spcPts val="500"/>
              </a:spcBef>
              <a:buClr>
                <a:schemeClr val="dk1"/>
              </a:buClr>
              <a:buFont typeface="Arial"/>
              <a:buNone/>
              <a:defRPr sz="1000" b="0" i="0" u="none" strike="noStrike" cap="none">
                <a:solidFill>
                  <a:schemeClr val="dk1"/>
                </a:solidFill>
                <a:latin typeface="Arial"/>
                <a:ea typeface="Arial"/>
                <a:cs typeface="Arial"/>
                <a:sym typeface="Arial"/>
              </a:defRPr>
            </a:lvl6pPr>
            <a:lvl7pPr marL="2743200" marR="0" lvl="6" indent="0" algn="l" rtl="0">
              <a:lnSpc>
                <a:spcPct val="90000"/>
              </a:lnSpc>
              <a:spcBef>
                <a:spcPts val="500"/>
              </a:spcBef>
              <a:buClr>
                <a:schemeClr val="dk1"/>
              </a:buClr>
              <a:buFont typeface="Arial"/>
              <a:buNone/>
              <a:defRPr sz="1000" b="0" i="0" u="none" strike="noStrike" cap="none">
                <a:solidFill>
                  <a:schemeClr val="dk1"/>
                </a:solidFill>
                <a:latin typeface="Arial"/>
                <a:ea typeface="Arial"/>
                <a:cs typeface="Arial"/>
                <a:sym typeface="Arial"/>
              </a:defRPr>
            </a:lvl7pPr>
            <a:lvl8pPr marL="3200400" marR="0" lvl="7" indent="0" algn="l" rtl="0">
              <a:lnSpc>
                <a:spcPct val="90000"/>
              </a:lnSpc>
              <a:spcBef>
                <a:spcPts val="500"/>
              </a:spcBef>
              <a:buClr>
                <a:schemeClr val="dk1"/>
              </a:buClr>
              <a:buFont typeface="Arial"/>
              <a:buNone/>
              <a:defRPr sz="1000" b="0" i="0" u="none" strike="noStrike" cap="none">
                <a:solidFill>
                  <a:schemeClr val="dk1"/>
                </a:solidFill>
                <a:latin typeface="Arial"/>
                <a:ea typeface="Arial"/>
                <a:cs typeface="Arial"/>
                <a:sym typeface="Arial"/>
              </a:defRPr>
            </a:lvl8pPr>
            <a:lvl9pPr marL="3657600" marR="0" lvl="8" indent="0" algn="l" rtl="0">
              <a:lnSpc>
                <a:spcPct val="90000"/>
              </a:lnSpc>
              <a:spcBef>
                <a:spcPts val="500"/>
              </a:spcBef>
              <a:buClr>
                <a:schemeClr val="dk1"/>
              </a:buClr>
              <a:buFont typeface="Arial"/>
              <a:buNone/>
              <a:defRPr sz="1000" b="0" i="0" u="none" strike="noStrike" cap="none">
                <a:solidFill>
                  <a:schemeClr val="dk1"/>
                </a:solidFill>
                <a:latin typeface="Arial"/>
                <a:ea typeface="Arial"/>
                <a:cs typeface="Arial"/>
                <a:sym typeface="Arial"/>
              </a:defRPr>
            </a:lvl9pPr>
          </a:lstStyle>
          <a:p>
            <a:endParaRPr/>
          </a:p>
        </p:txBody>
      </p:sp>
      <p:sp>
        <p:nvSpPr>
          <p:cNvPr id="65" name="Shape 65"/>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66" name="Shape 66"/>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67" name="Shape 67"/>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Arial"/>
                <a:ea typeface="Arial"/>
                <a:cs typeface="Arial"/>
                <a:sym typeface="Arial"/>
              </a:rPr>
              <a:t>‹#›</a:t>
            </a:fld>
            <a:endParaRPr lang="en-US" sz="1200">
              <a:solidFill>
                <a:srgbClr val="888888"/>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3">
            <a:alphaModFix amt="38000"/>
          </a:blip>
          <a:stretch>
            <a:fillRect t="-15999" b="-15998"/>
          </a:stretch>
        </a:blip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838200" y="365125"/>
            <a:ext cx="105155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Arial"/>
              <a:buNone/>
              <a:defRPr sz="4400" b="0" i="0" u="none" strike="noStrike" cap="none">
                <a:solidFill>
                  <a:schemeClr val="dk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 name="Shape 7"/>
          <p:cNvSpPr txBox="1">
            <a:spLocks noGrp="1"/>
          </p:cNvSpPr>
          <p:nvPr>
            <p:ph type="body" idx="1"/>
          </p:nvPr>
        </p:nvSpPr>
        <p:spPr>
          <a:xfrm>
            <a:off x="838200" y="1825625"/>
            <a:ext cx="10515599" cy="435133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Arial"/>
                <a:ea typeface="Arial"/>
                <a:cs typeface="Arial"/>
                <a:sym typeface="Arial"/>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Arial"/>
                <a:ea typeface="Arial"/>
                <a:cs typeface="Arial"/>
                <a:sym typeface="Arial"/>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Arial"/>
                <a:ea typeface="Arial"/>
                <a:cs typeface="Arial"/>
                <a:sym typeface="Arial"/>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 name="Shape 8"/>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9" name="Shape 9"/>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10" name="Shape 10"/>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Arial"/>
                <a:ea typeface="Arial"/>
                <a:cs typeface="Arial"/>
                <a:sym typeface="Arial"/>
              </a:rPr>
              <a:t>‹#›</a:t>
            </a:fld>
            <a:endParaRPr lang="en-US" sz="1200" b="0" i="0" u="none" strike="noStrike" cap="none">
              <a:solidFill>
                <a:srgbClr val="888888"/>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9.jpg"/></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jp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4.g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6.jp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jp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jpg"/><Relationship Id="rId5"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g"/><Relationship Id="rId4" Type="http://schemas.openxmlformats.org/officeDocument/2006/relationships/image" Target="../media/image36.jp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40.gif"/><Relationship Id="rId4" Type="http://schemas.openxmlformats.org/officeDocument/2006/relationships/image" Target="../media/image41.jp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4" Type="http://schemas.openxmlformats.org/officeDocument/2006/relationships/image" Target="../media/image12.jpg"/><Relationship Id="rId5" Type="http://schemas.openxmlformats.org/officeDocument/2006/relationships/image" Target="../media/image13.jp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jp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Shape 84"/>
          <p:cNvSpPr txBox="1">
            <a:spLocks noGrp="1"/>
          </p:cNvSpPr>
          <p:nvPr>
            <p:ph type="ctrTitle"/>
          </p:nvPr>
        </p:nvSpPr>
        <p:spPr>
          <a:xfrm>
            <a:off x="1524000" y="1122362"/>
            <a:ext cx="9144000" cy="2387600"/>
          </a:xfrm>
          <a:prstGeom prst="rect">
            <a:avLst/>
          </a:prstGeom>
          <a:noFill/>
          <a:ln>
            <a:noFill/>
          </a:ln>
        </p:spPr>
        <p:txBody>
          <a:bodyPr lIns="91425" tIns="45700" rIns="91425" bIns="45700" anchor="b" anchorCtr="0">
            <a:noAutofit/>
          </a:bodyPr>
          <a:lstStyle/>
          <a:p>
            <a:pPr marL="0" marR="0" lvl="0" indent="0" algn="ctr" rtl="0">
              <a:lnSpc>
                <a:spcPct val="90000"/>
              </a:lnSpc>
              <a:spcBef>
                <a:spcPts val="0"/>
              </a:spcBef>
              <a:buClr>
                <a:schemeClr val="dk1"/>
              </a:buClr>
              <a:buSzPct val="25000"/>
              <a:buFont typeface="Arial"/>
              <a:buNone/>
            </a:pPr>
            <a:r>
              <a:rPr lang="en-US" sz="6000" b="0" i="0" u="none" strike="noStrike" cap="none">
                <a:solidFill>
                  <a:schemeClr val="dk1"/>
                </a:solidFill>
                <a:latin typeface="Arial"/>
                <a:ea typeface="Arial"/>
                <a:cs typeface="Arial"/>
                <a:sym typeface="Arial"/>
              </a:rPr>
              <a:t>FORCES AND MOTION</a:t>
            </a:r>
          </a:p>
        </p:txBody>
      </p:sp>
      <p:sp>
        <p:nvSpPr>
          <p:cNvPr id="85" name="Shape 85"/>
          <p:cNvSpPr txBox="1">
            <a:spLocks noGrp="1"/>
          </p:cNvSpPr>
          <p:nvPr>
            <p:ph type="subTitle" idx="1"/>
          </p:nvPr>
        </p:nvSpPr>
        <p:spPr>
          <a:xfrm>
            <a:off x="1524000" y="4343400"/>
            <a:ext cx="9144000" cy="91440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dk1"/>
              </a:buClr>
              <a:buSzPct val="25000"/>
              <a:buFont typeface="Arial"/>
              <a:buNone/>
            </a:pPr>
            <a:r>
              <a:rPr lang="en-US" sz="2400" b="0" i="0" u="none" strike="noStrike" cap="none">
                <a:solidFill>
                  <a:schemeClr val="dk1"/>
                </a:solidFill>
                <a:latin typeface="Arial"/>
                <a:ea typeface="Arial"/>
                <a:cs typeface="Arial"/>
                <a:sym typeface="Arial"/>
              </a:rPr>
              <a:t>Keep movin’ on…</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Shape 154"/>
          <p:cNvSpPr txBox="1">
            <a:spLocks noGrp="1"/>
          </p:cNvSpPr>
          <p:nvPr>
            <p:ph type="body" idx="1"/>
          </p:nvPr>
        </p:nvSpPr>
        <p:spPr>
          <a:xfrm>
            <a:off x="838200" y="1005841"/>
            <a:ext cx="4876799" cy="4229100"/>
          </a:xfrm>
          <a:prstGeom prst="rect">
            <a:avLst/>
          </a:prstGeom>
          <a:noFill/>
          <a:ln>
            <a:noFill/>
          </a:ln>
        </p:spPr>
        <p:txBody>
          <a:bodyPr lIns="91425" tIns="45700" rIns="91425" bIns="45700" anchor="t" anchorCtr="0">
            <a:noAutofit/>
          </a:bodyPr>
          <a:lstStyle/>
          <a:p>
            <a:pPr marL="0" lvl="0" indent="0" rtl="0">
              <a:spcBef>
                <a:spcPts val="0"/>
              </a:spcBef>
              <a:buClr>
                <a:schemeClr val="dk1"/>
              </a:buClr>
              <a:buSzPct val="25000"/>
              <a:buFont typeface="Arial"/>
              <a:buNone/>
            </a:pPr>
            <a:r>
              <a:rPr lang="en-US" sz="2300" b="1"/>
              <a:t>Velocity</a:t>
            </a:r>
            <a:r>
              <a:rPr lang="en-US" sz="2300"/>
              <a:t> is defined as the rate at which an object </a:t>
            </a:r>
            <a:r>
              <a:rPr lang="en-US" sz="2300" b="1"/>
              <a:t>changes</a:t>
            </a:r>
            <a:r>
              <a:rPr lang="en-US" sz="2300"/>
              <a:t> </a:t>
            </a:r>
            <a:r>
              <a:rPr lang="en-US" sz="2300" b="1"/>
              <a:t>position</a:t>
            </a:r>
            <a:r>
              <a:rPr lang="en-US" sz="2300"/>
              <a:t>.  </a:t>
            </a:r>
          </a:p>
          <a:p>
            <a:pPr marL="0" marR="0" lvl="0" indent="0" algn="l" rtl="0">
              <a:lnSpc>
                <a:spcPct val="90000"/>
              </a:lnSpc>
              <a:spcBef>
                <a:spcPts val="0"/>
              </a:spcBef>
              <a:spcAft>
                <a:spcPts val="0"/>
              </a:spcAft>
              <a:buClr>
                <a:schemeClr val="dk1"/>
              </a:buClr>
              <a:buSzPct val="25000"/>
              <a:buFont typeface="Arial"/>
              <a:buNone/>
            </a:pPr>
            <a:endParaRPr sz="2300" b="1"/>
          </a:p>
          <a:p>
            <a:pPr marL="0" marR="0" lvl="0" indent="0" algn="l" rtl="0">
              <a:lnSpc>
                <a:spcPct val="90000"/>
              </a:lnSpc>
              <a:spcBef>
                <a:spcPts val="0"/>
              </a:spcBef>
              <a:spcAft>
                <a:spcPts val="0"/>
              </a:spcAft>
              <a:buClr>
                <a:schemeClr val="dk1"/>
              </a:buClr>
              <a:buSzPct val="25000"/>
              <a:buFont typeface="Arial"/>
              <a:buNone/>
            </a:pPr>
            <a:r>
              <a:rPr lang="en-US" sz="2300" b="1" i="0" u="none" strike="noStrike" cap="none">
                <a:solidFill>
                  <a:schemeClr val="dk1"/>
                </a:solidFill>
                <a:latin typeface="Arial"/>
                <a:ea typeface="Arial"/>
                <a:cs typeface="Arial"/>
                <a:sym typeface="Arial"/>
              </a:rPr>
              <a:t>Speed</a:t>
            </a:r>
            <a:r>
              <a:rPr lang="en-US" sz="2300" b="0" i="0" u="none" strike="noStrike" cap="none">
                <a:solidFill>
                  <a:schemeClr val="dk1"/>
                </a:solidFill>
                <a:latin typeface="Arial"/>
                <a:ea typeface="Arial"/>
                <a:cs typeface="Arial"/>
                <a:sym typeface="Arial"/>
              </a:rPr>
              <a:t> is the distance traveled by an object divided by the time interval during which the motion occurred.</a:t>
            </a:r>
          </a:p>
          <a:p>
            <a:pPr marL="0" marR="0" lvl="0" indent="0" algn="l" rtl="0">
              <a:lnSpc>
                <a:spcPct val="90000"/>
              </a:lnSpc>
              <a:spcBef>
                <a:spcPts val="1000"/>
              </a:spcBef>
              <a:spcAft>
                <a:spcPts val="0"/>
              </a:spcAft>
              <a:buClr>
                <a:schemeClr val="dk1"/>
              </a:buClr>
              <a:buSzPct val="25000"/>
              <a:buFont typeface="Arial"/>
              <a:buNone/>
            </a:pPr>
            <a:r>
              <a:rPr lang="en-US" sz="2300" b="0" i="0" u="none" strike="noStrike" cap="none">
                <a:solidFill>
                  <a:schemeClr val="dk1"/>
                </a:solidFill>
                <a:latin typeface="Arial"/>
                <a:ea typeface="Arial"/>
                <a:cs typeface="Arial"/>
                <a:sym typeface="Arial"/>
              </a:rPr>
              <a:t>Speed can be constant or not.  It is, sometimes an object can move at the same speed, but in most cases, speed can vary.</a:t>
            </a:r>
          </a:p>
          <a:p>
            <a:pPr marL="0" marR="0" lvl="0" indent="0" algn="l" rtl="0">
              <a:lnSpc>
                <a:spcPct val="90000"/>
              </a:lnSpc>
              <a:spcBef>
                <a:spcPts val="1000"/>
              </a:spcBef>
              <a:buClr>
                <a:schemeClr val="dk1"/>
              </a:buClr>
              <a:buSzPct val="25000"/>
              <a:buFont typeface="Arial"/>
              <a:buNone/>
            </a:pPr>
            <a:r>
              <a:rPr lang="en-US" sz="2300" b="0" i="0" u="none" strike="noStrike" cap="none">
                <a:solidFill>
                  <a:schemeClr val="dk1"/>
                </a:solidFill>
                <a:latin typeface="Arial"/>
                <a:ea typeface="Arial"/>
                <a:cs typeface="Arial"/>
                <a:sym typeface="Arial"/>
              </a:rPr>
              <a:t>Speed can be calculated with the following equation:</a:t>
            </a:r>
          </a:p>
        </p:txBody>
      </p:sp>
      <p:pic>
        <p:nvPicPr>
          <p:cNvPr id="155" name="Shape 155" descr="https://encrypted-tbn1.gstatic.com/images?q=tbn:ANd9GcS8rTS_s2McTVzCtmlFS-OU9rqIDlU18cCNGF-nevxQZGDGauJw"/>
          <p:cNvPicPr preferRelativeResize="0"/>
          <p:nvPr/>
        </p:nvPicPr>
        <p:blipFill rotWithShape="1">
          <a:blip r:embed="rId3">
            <a:alphaModFix/>
          </a:blip>
          <a:srcRect/>
          <a:stretch/>
        </p:blipFill>
        <p:spPr>
          <a:xfrm>
            <a:off x="6346817" y="1005841"/>
            <a:ext cx="5098423" cy="3177540"/>
          </a:xfrm>
          <a:prstGeom prst="rect">
            <a:avLst/>
          </a:prstGeom>
          <a:noFill/>
          <a:ln>
            <a:noFill/>
          </a:ln>
        </p:spPr>
      </p:pic>
      <p:graphicFrame>
        <p:nvGraphicFramePr>
          <p:cNvPr id="156" name="Shape 156"/>
          <p:cNvGraphicFramePr/>
          <p:nvPr/>
        </p:nvGraphicFramePr>
        <p:xfrm>
          <a:off x="5799597" y="5234939"/>
          <a:ext cx="5645650" cy="1463059"/>
        </p:xfrm>
        <a:graphic>
          <a:graphicData uri="http://schemas.openxmlformats.org/drawingml/2006/table">
            <a:tbl>
              <a:tblPr firstRow="1" bandRow="1">
                <a:noFill/>
                <a:tableStyleId>{3C39D0F6-090D-4DE3-AFC1-3FE1CDF4E79B}</a:tableStyleId>
              </a:tblPr>
              <a:tblGrid>
                <a:gridCol w="2822825"/>
                <a:gridCol w="2822825"/>
              </a:tblGrid>
              <a:tr h="519450">
                <a:tc rowSpan="2">
                  <a:txBody>
                    <a:bodyPr/>
                    <a:lstStyle/>
                    <a:p>
                      <a:pPr marL="0" marR="0" lvl="0" indent="0" algn="ctr" rtl="0">
                        <a:spcBef>
                          <a:spcPts val="0"/>
                        </a:spcBef>
                        <a:buSzPct val="25000"/>
                        <a:buNone/>
                      </a:pPr>
                      <a:r>
                        <a:rPr lang="en-US" sz="2800" u="none" strike="noStrike" cap="none"/>
                        <a:t>Average speed=</a:t>
                      </a:r>
                    </a:p>
                  </a:txBody>
                  <a:tcPr marL="91450" marR="91450" marT="45725" marB="45725" anchor="ctr">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c>
                  <a:txBody>
                    <a:bodyPr/>
                    <a:lstStyle/>
                    <a:p>
                      <a:pPr marL="0" marR="0" lvl="0" indent="0" algn="ctr" rtl="0">
                        <a:spcBef>
                          <a:spcPts val="0"/>
                        </a:spcBef>
                        <a:buSzPct val="25000"/>
                        <a:buNone/>
                      </a:pPr>
                      <a:r>
                        <a:rPr lang="en-US" sz="2800" u="none" strike="noStrike" cap="none"/>
                        <a:t>Total distance (m)</a:t>
                      </a:r>
                    </a:p>
                  </a:txBody>
                  <a:tcPr marL="91450" marR="91450" marT="45725" marB="45725" anchor="ctr">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57150" cap="flat" cmpd="sng">
                      <a:solidFill>
                        <a:schemeClr val="dk1"/>
                      </a:solidFill>
                      <a:prstDash val="solid"/>
                      <a:round/>
                      <a:headEnd type="none" w="med" len="med"/>
                      <a:tailEnd type="none" w="med" len="med"/>
                    </a:lnB>
                  </a:tcPr>
                </a:tc>
              </a:tr>
              <a:tr h="370850">
                <a:tc vMerge="1">
                  <a:txBody>
                    <a:bodyPr/>
                    <a:lstStyle/>
                    <a:p>
                      <a:endParaRPr lang="en-US"/>
                    </a:p>
                  </a:txBody>
                  <a:tcPr/>
                </a:tc>
                <a:tc>
                  <a:txBody>
                    <a:bodyPr/>
                    <a:lstStyle/>
                    <a:p>
                      <a:pPr marL="0" marR="0" lvl="0" indent="0" algn="ctr" rtl="0">
                        <a:spcBef>
                          <a:spcPts val="0"/>
                        </a:spcBef>
                        <a:buSzPct val="25000"/>
                        <a:buNone/>
                      </a:pPr>
                      <a:r>
                        <a:rPr lang="en-US" sz="2800" u="none" strike="noStrike" cap="none"/>
                        <a:t>Total time (s)</a:t>
                      </a:r>
                    </a:p>
                  </a:txBody>
                  <a:tcPr marL="91450" marR="91450" marT="45725" marB="45725" anchor="ctr">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57150" cap="flat" cmpd="sng">
                      <a:solidFill>
                        <a:schemeClr val="dk1"/>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Shape 161"/>
          <p:cNvSpPr txBox="1">
            <a:spLocks noGrp="1"/>
          </p:cNvSpPr>
          <p:nvPr>
            <p:ph type="title"/>
          </p:nvPr>
        </p:nvSpPr>
        <p:spPr>
          <a:xfrm>
            <a:off x="838200" y="365125"/>
            <a:ext cx="10515599" cy="132556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Arial"/>
              <a:buNone/>
            </a:pPr>
            <a:r>
              <a:rPr lang="en-US" sz="4400" b="1" i="0" u="none" strike="noStrike" cap="none">
                <a:solidFill>
                  <a:schemeClr val="dk1"/>
                </a:solidFill>
                <a:latin typeface="Arial"/>
                <a:ea typeface="Arial"/>
                <a:cs typeface="Arial"/>
                <a:sym typeface="Arial"/>
              </a:rPr>
              <a:t>Example</a:t>
            </a:r>
            <a:r>
              <a:rPr lang="en-US" sz="4400" b="0" i="0" u="none" strike="noStrike" cap="none">
                <a:solidFill>
                  <a:schemeClr val="dk1"/>
                </a:solidFill>
                <a:latin typeface="Arial"/>
                <a:ea typeface="Arial"/>
                <a:cs typeface="Arial"/>
                <a:sym typeface="Arial"/>
              </a:rPr>
              <a:t>…</a:t>
            </a:r>
          </a:p>
        </p:txBody>
      </p:sp>
      <p:sp>
        <p:nvSpPr>
          <p:cNvPr id="162" name="Shape 162"/>
          <p:cNvSpPr txBox="1">
            <a:spLocks noGrp="1"/>
          </p:cNvSpPr>
          <p:nvPr>
            <p:ph type="body" idx="1"/>
          </p:nvPr>
        </p:nvSpPr>
        <p:spPr>
          <a:xfrm>
            <a:off x="838200" y="1481541"/>
            <a:ext cx="10515599" cy="2163180"/>
          </a:xfrm>
          <a:prstGeom prst="rect">
            <a:avLst/>
          </a:prstGeom>
          <a:noFill/>
          <a:ln>
            <a:noFill/>
          </a:ln>
        </p:spPr>
        <p:txBody>
          <a:bodyPr lIns="91425" tIns="45700" rIns="91425" bIns="45700" anchor="t" anchorCtr="0">
            <a:noAutofit/>
          </a:bodyPr>
          <a:lstStyle/>
          <a:p>
            <a:pPr marL="177800" indent="0">
              <a:buNone/>
            </a:pPr>
            <a:r>
              <a:rPr lang="en-US" dirty="0"/>
              <a:t>Leo walks his dog </a:t>
            </a:r>
            <a:r>
              <a:rPr lang="en-US" dirty="0" err="1"/>
              <a:t>Xucco</a:t>
            </a:r>
            <a:r>
              <a:rPr lang="en-US" dirty="0"/>
              <a:t> every day.  The park is 120 m away from his house, and the park has 200 m x 350 m.  If he takes 10:35 minutes to walk from his house to the park, enters and buys an ice cream during 2:15 minutes, and he spends 35:45 minutes walking around the park with </a:t>
            </a:r>
            <a:r>
              <a:rPr lang="en-US" dirty="0" err="1"/>
              <a:t>Xucco</a:t>
            </a:r>
            <a:r>
              <a:rPr lang="en-US" dirty="0"/>
              <a:t>, what is the average speed for the complete journey?</a:t>
            </a:r>
            <a:endParaRPr lang="en-US" dirty="0">
              <a:effectLst/>
            </a:endParaRPr>
          </a:p>
        </p:txBody>
      </p:sp>
      <p:pic>
        <p:nvPicPr>
          <p:cNvPr id="163" name="Shape 163"/>
          <p:cNvPicPr preferRelativeResize="0"/>
          <p:nvPr/>
        </p:nvPicPr>
        <p:blipFill rotWithShape="1">
          <a:blip r:embed="rId3">
            <a:alphaModFix/>
          </a:blip>
          <a:srcRect t="17300" r="6515" b="18789"/>
          <a:stretch/>
        </p:blipFill>
        <p:spPr>
          <a:xfrm>
            <a:off x="1002575" y="4572000"/>
            <a:ext cx="3389100" cy="1737600"/>
          </a:xfrm>
          <a:prstGeom prst="rect">
            <a:avLst/>
          </a:prstGeom>
          <a:noFill/>
          <a:ln>
            <a:noFill/>
          </a:ln>
        </p:spPr>
      </p:pic>
      <p:sp>
        <p:nvSpPr>
          <p:cNvPr id="164" name="Shape 164"/>
          <p:cNvSpPr txBox="1"/>
          <p:nvPr/>
        </p:nvSpPr>
        <p:spPr>
          <a:xfrm>
            <a:off x="4520485" y="3997805"/>
            <a:ext cx="6833400" cy="1617043"/>
          </a:xfrm>
          <a:prstGeom prst="rect">
            <a:avLst/>
          </a:prstGeom>
          <a:noFill/>
          <a:ln>
            <a:noFill/>
          </a:ln>
        </p:spPr>
        <p:txBody>
          <a:bodyPr lIns="91425" tIns="45700" rIns="91425" bIns="45700" anchor="t" anchorCtr="0">
            <a:noAutofit/>
          </a:bodyPr>
          <a:lstStyle/>
          <a:p>
            <a:pPr fontAlgn="base"/>
            <a:r>
              <a:rPr lang="en-US" sz="2800" dirty="0"/>
              <a:t>Use a ruler to draw the map.</a:t>
            </a:r>
          </a:p>
          <a:p>
            <a:pPr fontAlgn="base"/>
            <a:r>
              <a:rPr lang="en-US" sz="2800" dirty="0"/>
              <a:t>Plot the distance traveled and the time spent in a line graph.</a:t>
            </a:r>
          </a:p>
          <a:p>
            <a:pPr fontAlgn="base"/>
            <a:r>
              <a:rPr lang="en-US" sz="2800" dirty="0"/>
              <a:t>Use the formula to find the average speed.</a:t>
            </a:r>
          </a:p>
        </p:txBody>
      </p:sp>
      <p:pic>
        <p:nvPicPr>
          <p:cNvPr id="165" name="Shape 165"/>
          <p:cNvPicPr preferRelativeResize="0"/>
          <p:nvPr/>
        </p:nvPicPr>
        <p:blipFill rotWithShape="1">
          <a:blip r:embed="rId4">
            <a:alphaModFix/>
          </a:blip>
          <a:srcRect/>
          <a:stretch/>
        </p:blipFill>
        <p:spPr>
          <a:xfrm>
            <a:off x="7142398" y="5723773"/>
            <a:ext cx="4211400" cy="944400"/>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Shape 170"/>
          <p:cNvSpPr txBox="1">
            <a:spLocks noGrp="1"/>
          </p:cNvSpPr>
          <p:nvPr>
            <p:ph type="title"/>
          </p:nvPr>
        </p:nvSpPr>
        <p:spPr>
          <a:xfrm>
            <a:off x="838200" y="365125"/>
            <a:ext cx="10515599" cy="132556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Arial"/>
              <a:buNone/>
            </a:pPr>
            <a:r>
              <a:rPr lang="en-US" sz="4400" b="1" i="0" u="none" strike="noStrike" cap="none">
                <a:solidFill>
                  <a:schemeClr val="dk1"/>
                </a:solidFill>
                <a:latin typeface="Arial"/>
                <a:ea typeface="Arial"/>
                <a:cs typeface="Arial"/>
                <a:sym typeface="Arial"/>
              </a:rPr>
              <a:t>Acceleration</a:t>
            </a:r>
          </a:p>
        </p:txBody>
      </p:sp>
      <p:sp>
        <p:nvSpPr>
          <p:cNvPr id="171" name="Shape 171"/>
          <p:cNvSpPr txBox="1">
            <a:spLocks noGrp="1"/>
          </p:cNvSpPr>
          <p:nvPr>
            <p:ph type="body" idx="1"/>
          </p:nvPr>
        </p:nvSpPr>
        <p:spPr>
          <a:xfrm>
            <a:off x="838200" y="1825625"/>
            <a:ext cx="10515599" cy="981968"/>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2800" b="0" i="0" u="none" strike="noStrike" cap="none">
                <a:solidFill>
                  <a:schemeClr val="dk1"/>
                </a:solidFill>
                <a:latin typeface="Arial"/>
                <a:ea typeface="Arial"/>
                <a:cs typeface="Arial"/>
                <a:sym typeface="Arial"/>
              </a:rPr>
              <a:t>Is defined as the </a:t>
            </a:r>
            <a:r>
              <a:rPr lang="en-US" sz="2800" b="1" i="0" u="none" strike="noStrike" cap="none">
                <a:solidFill>
                  <a:schemeClr val="dk1"/>
                </a:solidFill>
                <a:latin typeface="Arial"/>
                <a:ea typeface="Arial"/>
                <a:cs typeface="Arial"/>
                <a:sym typeface="Arial"/>
              </a:rPr>
              <a:t>rate</a:t>
            </a:r>
            <a:r>
              <a:rPr lang="en-US" sz="2800" b="0" i="0" u="none" strike="noStrike" cap="none">
                <a:solidFill>
                  <a:schemeClr val="dk1"/>
                </a:solidFill>
                <a:latin typeface="Arial"/>
                <a:ea typeface="Arial"/>
                <a:cs typeface="Arial"/>
                <a:sym typeface="Arial"/>
              </a:rPr>
              <a:t> at which the </a:t>
            </a:r>
            <a:r>
              <a:rPr lang="en-US" sz="2800" b="1" i="0" u="none" strike="noStrike" cap="none">
                <a:solidFill>
                  <a:schemeClr val="dk1"/>
                </a:solidFill>
                <a:latin typeface="Arial"/>
                <a:ea typeface="Arial"/>
                <a:cs typeface="Arial"/>
                <a:sym typeface="Arial"/>
              </a:rPr>
              <a:t>velocity</a:t>
            </a:r>
            <a:r>
              <a:rPr lang="en-US" sz="2800" b="0" i="0" u="none" strike="noStrike" cap="none">
                <a:solidFill>
                  <a:schemeClr val="dk1"/>
                </a:solidFill>
                <a:latin typeface="Arial"/>
                <a:ea typeface="Arial"/>
                <a:cs typeface="Arial"/>
                <a:sym typeface="Arial"/>
              </a:rPr>
              <a:t> changes over </a:t>
            </a:r>
            <a:r>
              <a:rPr lang="en-US" sz="2800" b="1" i="0" u="none" strike="noStrike" cap="none">
                <a:solidFill>
                  <a:schemeClr val="dk1"/>
                </a:solidFill>
                <a:latin typeface="Arial"/>
                <a:ea typeface="Arial"/>
                <a:cs typeface="Arial"/>
                <a:sym typeface="Arial"/>
              </a:rPr>
              <a:t>time</a:t>
            </a:r>
            <a:r>
              <a:rPr lang="en-US" sz="2800" b="0" i="0" u="none" strike="noStrike" cap="none">
                <a:solidFill>
                  <a:schemeClr val="dk1"/>
                </a:solidFill>
                <a:latin typeface="Arial"/>
                <a:ea typeface="Arial"/>
                <a:cs typeface="Arial"/>
                <a:sym typeface="Arial"/>
              </a:rPr>
              <a:t> because of a change in its </a:t>
            </a:r>
            <a:r>
              <a:rPr lang="en-US" sz="2800" b="1" i="0" u="none" strike="noStrike" cap="none">
                <a:solidFill>
                  <a:schemeClr val="dk1"/>
                </a:solidFill>
                <a:latin typeface="Arial"/>
                <a:ea typeface="Arial"/>
                <a:cs typeface="Arial"/>
                <a:sym typeface="Arial"/>
              </a:rPr>
              <a:t>speed</a:t>
            </a:r>
            <a:r>
              <a:rPr lang="en-US" sz="2800" b="0" i="0" u="none" strike="noStrike" cap="none">
                <a:solidFill>
                  <a:schemeClr val="dk1"/>
                </a:solidFill>
                <a:latin typeface="Arial"/>
                <a:ea typeface="Arial"/>
                <a:cs typeface="Arial"/>
                <a:sym typeface="Arial"/>
              </a:rPr>
              <a:t>, </a:t>
            </a:r>
            <a:r>
              <a:rPr lang="en-US" sz="2800" b="1" i="0" u="none" strike="noStrike" cap="none">
                <a:solidFill>
                  <a:schemeClr val="dk1"/>
                </a:solidFill>
                <a:latin typeface="Arial"/>
                <a:ea typeface="Arial"/>
                <a:cs typeface="Arial"/>
                <a:sym typeface="Arial"/>
              </a:rPr>
              <a:t>direction</a:t>
            </a:r>
            <a:r>
              <a:rPr lang="en-US" sz="2800" b="0" i="0" u="none" strike="noStrike" cap="none">
                <a:solidFill>
                  <a:schemeClr val="dk1"/>
                </a:solidFill>
                <a:latin typeface="Arial"/>
                <a:ea typeface="Arial"/>
                <a:cs typeface="Arial"/>
                <a:sym typeface="Arial"/>
              </a:rPr>
              <a:t> or both.</a:t>
            </a:r>
          </a:p>
          <a:p>
            <a:pPr marL="0" marR="0" lvl="0" indent="0" algn="l" rtl="0">
              <a:lnSpc>
                <a:spcPct val="90000"/>
              </a:lnSpc>
              <a:spcBef>
                <a:spcPts val="1000"/>
              </a:spcBef>
              <a:buClr>
                <a:schemeClr val="dk1"/>
              </a:buClr>
              <a:buSzPct val="25000"/>
              <a:buFont typeface="Arial"/>
              <a:buNone/>
            </a:pPr>
            <a:endParaRPr sz="2800" b="0" i="0" u="none" strike="noStrike" cap="none">
              <a:solidFill>
                <a:schemeClr val="dk1"/>
              </a:solidFill>
              <a:latin typeface="Arial"/>
              <a:ea typeface="Arial"/>
              <a:cs typeface="Arial"/>
              <a:sym typeface="Arial"/>
            </a:endParaRPr>
          </a:p>
        </p:txBody>
      </p:sp>
      <p:pic>
        <p:nvPicPr>
          <p:cNvPr id="172" name="Shape 172"/>
          <p:cNvPicPr preferRelativeResize="0"/>
          <p:nvPr/>
        </p:nvPicPr>
        <p:blipFill rotWithShape="1">
          <a:blip r:embed="rId3">
            <a:alphaModFix/>
          </a:blip>
          <a:srcRect b="7264"/>
          <a:stretch/>
        </p:blipFill>
        <p:spPr>
          <a:xfrm>
            <a:off x="1057138" y="2951752"/>
            <a:ext cx="4653221" cy="3452122"/>
          </a:xfrm>
          <a:prstGeom prst="rect">
            <a:avLst/>
          </a:prstGeom>
          <a:noFill/>
          <a:ln>
            <a:noFill/>
          </a:ln>
        </p:spPr>
      </p:pic>
      <p:pic>
        <p:nvPicPr>
          <p:cNvPr id="173" name="Shape 173" descr="https://encrypted-tbn1.gstatic.com/images?q=tbn:ANd9GcRuEevJrNZZLNGEHjuYWD0e6zjOjYd6cqD6FUjJx307O3l9UK2p"/>
          <p:cNvPicPr preferRelativeResize="0"/>
          <p:nvPr/>
        </p:nvPicPr>
        <p:blipFill rotWithShape="1">
          <a:blip r:embed="rId4">
            <a:alphaModFix/>
          </a:blip>
          <a:srcRect/>
          <a:stretch/>
        </p:blipFill>
        <p:spPr>
          <a:xfrm>
            <a:off x="6530617" y="2945605"/>
            <a:ext cx="4616966" cy="3458270"/>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Shape 178"/>
          <p:cNvSpPr txBox="1">
            <a:spLocks noGrp="1"/>
          </p:cNvSpPr>
          <p:nvPr>
            <p:ph type="title"/>
          </p:nvPr>
        </p:nvSpPr>
        <p:spPr>
          <a:xfrm>
            <a:off x="838200" y="365125"/>
            <a:ext cx="10515600" cy="1325700"/>
          </a:xfrm>
          <a:prstGeom prst="rect">
            <a:avLst/>
          </a:prstGeom>
        </p:spPr>
        <p:txBody>
          <a:bodyPr lIns="91425" tIns="91425" rIns="91425" bIns="91425" anchor="ctr" anchorCtr="0">
            <a:noAutofit/>
          </a:bodyPr>
          <a:lstStyle/>
          <a:p>
            <a:pPr lvl="0">
              <a:spcBef>
                <a:spcPts val="0"/>
              </a:spcBef>
              <a:buNone/>
            </a:pPr>
            <a:endParaRP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Shape 183"/>
          <p:cNvSpPr txBox="1">
            <a:spLocks noGrp="1"/>
          </p:cNvSpPr>
          <p:nvPr>
            <p:ph type="title"/>
          </p:nvPr>
        </p:nvSpPr>
        <p:spPr>
          <a:xfrm>
            <a:off x="838200" y="365125"/>
            <a:ext cx="10515599" cy="132556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Arial"/>
              <a:buNone/>
            </a:pPr>
            <a:r>
              <a:rPr lang="en-US" sz="4400" b="1" i="0" u="none" strike="noStrike" cap="none">
                <a:solidFill>
                  <a:schemeClr val="dk1"/>
                </a:solidFill>
                <a:latin typeface="Arial"/>
                <a:ea typeface="Arial"/>
                <a:cs typeface="Arial"/>
                <a:sym typeface="Arial"/>
              </a:rPr>
              <a:t>What’s a force?</a:t>
            </a:r>
          </a:p>
        </p:txBody>
      </p:sp>
      <p:sp>
        <p:nvSpPr>
          <p:cNvPr id="184" name="Shape 184"/>
          <p:cNvSpPr txBox="1">
            <a:spLocks noGrp="1"/>
          </p:cNvSpPr>
          <p:nvPr>
            <p:ph type="body" idx="1"/>
          </p:nvPr>
        </p:nvSpPr>
        <p:spPr>
          <a:xfrm>
            <a:off x="838200" y="1825625"/>
            <a:ext cx="10515599" cy="176758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2800" b="0" i="0" u="none" strike="noStrike" cap="none">
                <a:solidFill>
                  <a:schemeClr val="dk1"/>
                </a:solidFill>
                <a:latin typeface="Arial"/>
                <a:ea typeface="Arial"/>
                <a:cs typeface="Arial"/>
                <a:sym typeface="Arial"/>
              </a:rPr>
              <a:t>A </a:t>
            </a:r>
            <a:r>
              <a:rPr lang="en-US" sz="2800" b="1" i="0" u="none" strike="noStrike" cap="none">
                <a:solidFill>
                  <a:schemeClr val="dk1"/>
                </a:solidFill>
                <a:latin typeface="Arial"/>
                <a:ea typeface="Arial"/>
                <a:cs typeface="Arial"/>
                <a:sym typeface="Arial"/>
              </a:rPr>
              <a:t>force</a:t>
            </a:r>
            <a:r>
              <a:rPr lang="en-US" sz="2800" b="0" i="0" u="none" strike="noStrike" cap="none">
                <a:solidFill>
                  <a:schemeClr val="dk1"/>
                </a:solidFill>
                <a:latin typeface="Arial"/>
                <a:ea typeface="Arial"/>
                <a:cs typeface="Arial"/>
                <a:sym typeface="Arial"/>
              </a:rPr>
              <a:t> is defined as the </a:t>
            </a:r>
            <a:r>
              <a:rPr lang="en-US" sz="2800" b="1" i="0" u="none" strike="noStrike" cap="none">
                <a:solidFill>
                  <a:schemeClr val="dk1"/>
                </a:solidFill>
                <a:latin typeface="Arial"/>
                <a:ea typeface="Arial"/>
                <a:cs typeface="Arial"/>
                <a:sym typeface="Arial"/>
              </a:rPr>
              <a:t>push</a:t>
            </a:r>
            <a:r>
              <a:rPr lang="en-US" sz="2800" b="0" i="0" u="none" strike="noStrike" cap="none">
                <a:solidFill>
                  <a:schemeClr val="dk1"/>
                </a:solidFill>
                <a:latin typeface="Arial"/>
                <a:ea typeface="Arial"/>
                <a:cs typeface="Arial"/>
                <a:sym typeface="Arial"/>
              </a:rPr>
              <a:t> or </a:t>
            </a:r>
            <a:r>
              <a:rPr lang="en-US" sz="2800" b="1" i="0" u="none" strike="noStrike" cap="none">
                <a:solidFill>
                  <a:schemeClr val="dk1"/>
                </a:solidFill>
                <a:latin typeface="Arial"/>
                <a:ea typeface="Arial"/>
                <a:cs typeface="Arial"/>
                <a:sym typeface="Arial"/>
              </a:rPr>
              <a:t>pull</a:t>
            </a:r>
            <a:r>
              <a:rPr lang="en-US" sz="2800" b="0" i="0" u="none" strike="noStrike" cap="none">
                <a:solidFill>
                  <a:schemeClr val="dk1"/>
                </a:solidFill>
                <a:latin typeface="Arial"/>
                <a:ea typeface="Arial"/>
                <a:cs typeface="Arial"/>
                <a:sym typeface="Arial"/>
              </a:rPr>
              <a:t> exerted on an </a:t>
            </a:r>
            <a:r>
              <a:rPr lang="en-US" sz="2800" b="1" i="0" u="none" strike="noStrike" cap="none">
                <a:solidFill>
                  <a:schemeClr val="dk1"/>
                </a:solidFill>
                <a:latin typeface="Arial"/>
                <a:ea typeface="Arial"/>
                <a:cs typeface="Arial"/>
                <a:sym typeface="Arial"/>
              </a:rPr>
              <a:t>object</a:t>
            </a:r>
            <a:r>
              <a:rPr lang="en-US" sz="2800" b="0" i="0" u="none" strike="noStrike" cap="none">
                <a:solidFill>
                  <a:schemeClr val="dk1"/>
                </a:solidFill>
                <a:latin typeface="Arial"/>
                <a:ea typeface="Arial"/>
                <a:cs typeface="Arial"/>
                <a:sym typeface="Arial"/>
              </a:rPr>
              <a:t> in order to </a:t>
            </a:r>
            <a:r>
              <a:rPr lang="en-US" sz="2800" b="1" i="0" u="none" strike="noStrike" cap="none">
                <a:solidFill>
                  <a:schemeClr val="dk1"/>
                </a:solidFill>
                <a:latin typeface="Arial"/>
                <a:ea typeface="Arial"/>
                <a:cs typeface="Arial"/>
                <a:sym typeface="Arial"/>
              </a:rPr>
              <a:t>change</a:t>
            </a:r>
            <a:r>
              <a:rPr lang="en-US" sz="2800" b="0" i="0" u="none" strike="noStrike" cap="none">
                <a:solidFill>
                  <a:schemeClr val="dk1"/>
                </a:solidFill>
                <a:latin typeface="Arial"/>
                <a:ea typeface="Arial"/>
                <a:cs typeface="Arial"/>
                <a:sym typeface="Arial"/>
              </a:rPr>
              <a:t> its </a:t>
            </a:r>
            <a:r>
              <a:rPr lang="en-US" sz="2800" b="1" i="0" u="none" strike="noStrike" cap="none">
                <a:solidFill>
                  <a:schemeClr val="dk1"/>
                </a:solidFill>
                <a:latin typeface="Arial"/>
                <a:ea typeface="Arial"/>
                <a:cs typeface="Arial"/>
                <a:sym typeface="Arial"/>
              </a:rPr>
              <a:t>motion</a:t>
            </a:r>
            <a:r>
              <a:rPr lang="en-US" sz="2800" b="0" i="0" u="none" strike="noStrike" cap="none">
                <a:solidFill>
                  <a:schemeClr val="dk1"/>
                </a:solidFill>
                <a:latin typeface="Arial"/>
                <a:ea typeface="Arial"/>
                <a:cs typeface="Arial"/>
                <a:sym typeface="Arial"/>
              </a:rPr>
              <a:t>.  A force has a </a:t>
            </a:r>
            <a:r>
              <a:rPr lang="en-US" sz="2800" b="1" i="0" u="none" strike="noStrike" cap="none">
                <a:solidFill>
                  <a:schemeClr val="dk1"/>
                </a:solidFill>
                <a:latin typeface="Arial"/>
                <a:ea typeface="Arial"/>
                <a:cs typeface="Arial"/>
                <a:sym typeface="Arial"/>
              </a:rPr>
              <a:t>size</a:t>
            </a:r>
            <a:r>
              <a:rPr lang="en-US" sz="2800" b="0" i="0" u="none" strike="noStrike" cap="none">
                <a:solidFill>
                  <a:schemeClr val="dk1"/>
                </a:solidFill>
                <a:latin typeface="Arial"/>
                <a:ea typeface="Arial"/>
                <a:cs typeface="Arial"/>
                <a:sym typeface="Arial"/>
              </a:rPr>
              <a:t> and a </a:t>
            </a:r>
            <a:r>
              <a:rPr lang="en-US" sz="2800" b="1" i="0" u="none" strike="noStrike" cap="none">
                <a:solidFill>
                  <a:schemeClr val="dk1"/>
                </a:solidFill>
                <a:latin typeface="Arial"/>
                <a:ea typeface="Arial"/>
                <a:cs typeface="Arial"/>
                <a:sym typeface="Arial"/>
              </a:rPr>
              <a:t>direction</a:t>
            </a:r>
            <a:r>
              <a:rPr lang="en-US" sz="2800" b="0" i="0" u="none" strike="noStrike" cap="none">
                <a:solidFill>
                  <a:schemeClr val="dk1"/>
                </a:solidFill>
                <a:latin typeface="Arial"/>
                <a:ea typeface="Arial"/>
                <a:cs typeface="Arial"/>
                <a:sym typeface="Arial"/>
              </a:rPr>
              <a:t>.</a:t>
            </a:r>
          </a:p>
          <a:p>
            <a:pPr marL="0" marR="0" lvl="0" indent="0" algn="l" rtl="0">
              <a:lnSpc>
                <a:spcPct val="90000"/>
              </a:lnSpc>
              <a:spcBef>
                <a:spcPts val="1000"/>
              </a:spcBef>
              <a:buClr>
                <a:schemeClr val="dk1"/>
              </a:buClr>
              <a:buSzPct val="25000"/>
              <a:buFont typeface="Arial"/>
              <a:buNone/>
            </a:pPr>
            <a:r>
              <a:rPr lang="en-US" sz="2800" b="0" i="0" u="none" strike="noStrike" cap="none">
                <a:solidFill>
                  <a:schemeClr val="dk1"/>
                </a:solidFill>
                <a:latin typeface="Arial"/>
                <a:ea typeface="Arial"/>
                <a:cs typeface="Arial"/>
                <a:sym typeface="Arial"/>
              </a:rPr>
              <a:t>Force is measured in </a:t>
            </a:r>
            <a:r>
              <a:rPr lang="en-US" sz="2800" b="1" i="0" u="none" strike="noStrike" cap="none">
                <a:solidFill>
                  <a:schemeClr val="dk1"/>
                </a:solidFill>
                <a:latin typeface="Arial"/>
                <a:ea typeface="Arial"/>
                <a:cs typeface="Arial"/>
                <a:sym typeface="Arial"/>
              </a:rPr>
              <a:t>Newtons.  </a:t>
            </a:r>
            <a:r>
              <a:rPr lang="en-US" sz="2800" b="0" i="0" u="none" strike="noStrike" cap="none">
                <a:solidFill>
                  <a:schemeClr val="dk1"/>
                </a:solidFill>
                <a:latin typeface="Arial"/>
                <a:ea typeface="Arial"/>
                <a:cs typeface="Arial"/>
                <a:sym typeface="Arial"/>
              </a:rPr>
              <a:t>The apparatus to measure the size of a force is called a </a:t>
            </a:r>
            <a:r>
              <a:rPr lang="en-US" sz="2800" b="1" i="0" u="none" strike="noStrike" cap="none">
                <a:solidFill>
                  <a:schemeClr val="dk1"/>
                </a:solidFill>
                <a:latin typeface="Arial"/>
                <a:ea typeface="Arial"/>
                <a:cs typeface="Arial"/>
                <a:sym typeface="Arial"/>
              </a:rPr>
              <a:t>forcemeter.</a:t>
            </a:r>
          </a:p>
        </p:txBody>
      </p:sp>
      <p:pic>
        <p:nvPicPr>
          <p:cNvPr id="185" name="Shape 185" descr="http://www.teamstraus.com/SchoolDaysBorder_files/Class%20Events/force_meter.gif"/>
          <p:cNvPicPr preferRelativeResize="0"/>
          <p:nvPr/>
        </p:nvPicPr>
        <p:blipFill rotWithShape="1">
          <a:blip r:embed="rId3">
            <a:alphaModFix/>
          </a:blip>
          <a:srcRect/>
          <a:stretch/>
        </p:blipFill>
        <p:spPr>
          <a:xfrm>
            <a:off x="2924532" y="3728142"/>
            <a:ext cx="6826523" cy="2737051"/>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Shape 190"/>
          <p:cNvSpPr txBox="1">
            <a:spLocks noGrp="1"/>
          </p:cNvSpPr>
          <p:nvPr>
            <p:ph type="body" idx="1"/>
          </p:nvPr>
        </p:nvSpPr>
        <p:spPr>
          <a:xfrm>
            <a:off x="838200" y="862884"/>
            <a:ext cx="10515599" cy="2305318"/>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2800" b="0" i="0" u="none" strike="noStrike" cap="none">
                <a:solidFill>
                  <a:schemeClr val="dk1"/>
                </a:solidFill>
                <a:latin typeface="Arial"/>
                <a:ea typeface="Arial"/>
                <a:cs typeface="Arial"/>
                <a:sym typeface="Arial"/>
              </a:rPr>
              <a:t>Different forces </a:t>
            </a:r>
            <a:r>
              <a:rPr lang="en-US" sz="2800" b="1" i="0" u="none" strike="noStrike" cap="none">
                <a:solidFill>
                  <a:schemeClr val="dk1"/>
                </a:solidFill>
                <a:latin typeface="Arial"/>
                <a:ea typeface="Arial"/>
                <a:cs typeface="Arial"/>
                <a:sym typeface="Arial"/>
              </a:rPr>
              <a:t>interact</a:t>
            </a:r>
            <a:r>
              <a:rPr lang="en-US" sz="2800" b="0" i="0" u="none" strike="noStrike" cap="none">
                <a:solidFill>
                  <a:schemeClr val="dk1"/>
                </a:solidFill>
                <a:latin typeface="Arial"/>
                <a:ea typeface="Arial"/>
                <a:cs typeface="Arial"/>
                <a:sym typeface="Arial"/>
              </a:rPr>
              <a:t> on objects such as gravity, weight, resistance, and so on, making the object to </a:t>
            </a:r>
            <a:r>
              <a:rPr lang="en-US" sz="2800" b="1" i="0" u="none" strike="noStrike" cap="none">
                <a:solidFill>
                  <a:schemeClr val="dk1"/>
                </a:solidFill>
                <a:latin typeface="Arial"/>
                <a:ea typeface="Arial"/>
                <a:cs typeface="Arial"/>
                <a:sym typeface="Arial"/>
              </a:rPr>
              <a:t>move</a:t>
            </a:r>
            <a:r>
              <a:rPr lang="en-US" sz="2800" b="0" i="0" u="none" strike="noStrike" cap="none">
                <a:solidFill>
                  <a:schemeClr val="dk1"/>
                </a:solidFill>
                <a:latin typeface="Arial"/>
                <a:ea typeface="Arial"/>
                <a:cs typeface="Arial"/>
                <a:sym typeface="Arial"/>
              </a:rPr>
              <a:t> or to </a:t>
            </a:r>
            <a:r>
              <a:rPr lang="en-US" sz="2800" b="1" i="0" u="none" strike="noStrike" cap="none">
                <a:solidFill>
                  <a:schemeClr val="dk1"/>
                </a:solidFill>
                <a:latin typeface="Arial"/>
                <a:ea typeface="Arial"/>
                <a:cs typeface="Arial"/>
                <a:sym typeface="Arial"/>
              </a:rPr>
              <a:t>stay</a:t>
            </a:r>
            <a:r>
              <a:rPr lang="en-US" sz="2800" b="0" i="0" u="none" strike="noStrike" cap="none">
                <a:solidFill>
                  <a:schemeClr val="dk1"/>
                </a:solidFill>
                <a:latin typeface="Arial"/>
                <a:ea typeface="Arial"/>
                <a:cs typeface="Arial"/>
                <a:sym typeface="Arial"/>
              </a:rPr>
              <a:t> </a:t>
            </a:r>
            <a:r>
              <a:rPr lang="en-US" sz="2800" b="1" i="0" u="none" strike="noStrike" cap="none">
                <a:solidFill>
                  <a:schemeClr val="dk1"/>
                </a:solidFill>
                <a:latin typeface="Arial"/>
                <a:ea typeface="Arial"/>
                <a:cs typeface="Arial"/>
                <a:sym typeface="Arial"/>
              </a:rPr>
              <a:t>steady</a:t>
            </a:r>
            <a:r>
              <a:rPr lang="en-US" sz="2800" b="0" i="0" u="none" strike="noStrike" cap="none">
                <a:solidFill>
                  <a:schemeClr val="dk1"/>
                </a:solidFill>
                <a:latin typeface="Arial"/>
                <a:ea typeface="Arial"/>
                <a:cs typeface="Arial"/>
                <a:sym typeface="Arial"/>
              </a:rPr>
              <a:t>.</a:t>
            </a:r>
          </a:p>
          <a:p>
            <a:pPr marL="0" marR="0" lvl="0" indent="0" algn="l" rtl="0">
              <a:lnSpc>
                <a:spcPct val="90000"/>
              </a:lnSpc>
              <a:spcBef>
                <a:spcPts val="1000"/>
              </a:spcBef>
              <a:buClr>
                <a:schemeClr val="dk1"/>
              </a:buClr>
              <a:buSzPct val="25000"/>
              <a:buFont typeface="Arial"/>
              <a:buNone/>
            </a:pPr>
            <a:r>
              <a:rPr lang="en-US" sz="2800" b="0" i="0" u="none" strike="noStrike" cap="none">
                <a:solidFill>
                  <a:schemeClr val="dk1"/>
                </a:solidFill>
                <a:latin typeface="Arial"/>
                <a:ea typeface="Arial"/>
                <a:cs typeface="Arial"/>
                <a:sym typeface="Arial"/>
              </a:rPr>
              <a:t> Forces on an object are </a:t>
            </a:r>
            <a:r>
              <a:rPr lang="en-US" sz="2800" b="1" i="0" u="none" strike="noStrike" cap="none">
                <a:solidFill>
                  <a:schemeClr val="dk1"/>
                </a:solidFill>
                <a:latin typeface="Arial"/>
                <a:ea typeface="Arial"/>
                <a:cs typeface="Arial"/>
                <a:sym typeface="Arial"/>
              </a:rPr>
              <a:t>balanced</a:t>
            </a:r>
            <a:r>
              <a:rPr lang="en-US" sz="2800" b="0" i="0" u="none" strike="noStrike" cap="none">
                <a:solidFill>
                  <a:schemeClr val="dk1"/>
                </a:solidFill>
                <a:latin typeface="Arial"/>
                <a:ea typeface="Arial"/>
                <a:cs typeface="Arial"/>
                <a:sym typeface="Arial"/>
              </a:rPr>
              <a:t> when the object doesn’t move.  It is, when the </a:t>
            </a:r>
            <a:r>
              <a:rPr lang="en-US" sz="2800" b="1" i="0" u="none" strike="noStrike" cap="none">
                <a:solidFill>
                  <a:schemeClr val="dk1"/>
                </a:solidFill>
                <a:latin typeface="Arial"/>
                <a:ea typeface="Arial"/>
                <a:cs typeface="Arial"/>
                <a:sym typeface="Arial"/>
              </a:rPr>
              <a:t>sum</a:t>
            </a:r>
            <a:r>
              <a:rPr lang="en-US" sz="2800" b="0" i="0" u="none" strike="noStrike" cap="none">
                <a:solidFill>
                  <a:schemeClr val="dk1"/>
                </a:solidFill>
                <a:latin typeface="Arial"/>
                <a:ea typeface="Arial"/>
                <a:cs typeface="Arial"/>
                <a:sym typeface="Arial"/>
              </a:rPr>
              <a:t> of the forces or </a:t>
            </a:r>
            <a:r>
              <a:rPr lang="en-US" sz="2800" b="1" i="0" u="none" strike="noStrike" cap="none">
                <a:solidFill>
                  <a:schemeClr val="dk1"/>
                </a:solidFill>
                <a:latin typeface="Arial"/>
                <a:ea typeface="Arial"/>
                <a:cs typeface="Arial"/>
                <a:sym typeface="Arial"/>
              </a:rPr>
              <a:t>net force </a:t>
            </a:r>
            <a:r>
              <a:rPr lang="en-US" sz="2800" b="0" i="0" u="none" strike="noStrike" cap="none">
                <a:solidFill>
                  <a:schemeClr val="dk1"/>
                </a:solidFill>
                <a:latin typeface="Arial"/>
                <a:ea typeface="Arial"/>
                <a:cs typeface="Arial"/>
                <a:sym typeface="Arial"/>
              </a:rPr>
              <a:t>that affect it is</a:t>
            </a:r>
            <a:r>
              <a:rPr lang="en-US" sz="2800" b="1" i="0" u="none" strike="noStrike" cap="none">
                <a:solidFill>
                  <a:schemeClr val="dk1"/>
                </a:solidFill>
                <a:latin typeface="Arial"/>
                <a:ea typeface="Arial"/>
                <a:cs typeface="Arial"/>
                <a:sym typeface="Arial"/>
              </a:rPr>
              <a:t> 0N.</a:t>
            </a:r>
          </a:p>
        </p:txBody>
      </p:sp>
      <p:pic>
        <p:nvPicPr>
          <p:cNvPr id="191" name="Shape 191" descr="http://periodismohumano.com/files/2010/10/columpios.jpeg"/>
          <p:cNvPicPr preferRelativeResize="0"/>
          <p:nvPr/>
        </p:nvPicPr>
        <p:blipFill rotWithShape="1">
          <a:blip r:embed="rId3">
            <a:alphaModFix/>
          </a:blip>
          <a:srcRect t="31101"/>
          <a:stretch/>
        </p:blipFill>
        <p:spPr>
          <a:xfrm>
            <a:off x="3124200" y="3721994"/>
            <a:ext cx="5943599" cy="2736626"/>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Shape 196"/>
          <p:cNvSpPr txBox="1">
            <a:spLocks noGrp="1"/>
          </p:cNvSpPr>
          <p:nvPr>
            <p:ph type="body" idx="1"/>
          </p:nvPr>
        </p:nvSpPr>
        <p:spPr>
          <a:xfrm>
            <a:off x="812443" y="821073"/>
            <a:ext cx="10515599" cy="1690307"/>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1"/>
              </a:buClr>
              <a:buSzPct val="25000"/>
              <a:buFont typeface="Arial"/>
              <a:buNone/>
            </a:pPr>
            <a:r>
              <a:rPr lang="en-US" sz="2800" b="1" i="0" u="none" strike="noStrike" cap="none">
                <a:solidFill>
                  <a:schemeClr val="dk1"/>
                </a:solidFill>
                <a:latin typeface="Arial"/>
                <a:ea typeface="Arial"/>
                <a:cs typeface="Arial"/>
                <a:sym typeface="Arial"/>
              </a:rPr>
              <a:t>Gravity</a:t>
            </a:r>
            <a:r>
              <a:rPr lang="en-US" sz="2800" b="0" i="0" u="none" strike="noStrike" cap="none">
                <a:solidFill>
                  <a:schemeClr val="dk1"/>
                </a:solidFill>
                <a:latin typeface="Arial"/>
                <a:ea typeface="Arial"/>
                <a:cs typeface="Arial"/>
                <a:sym typeface="Arial"/>
              </a:rPr>
              <a:t> is the force of attraction between objects due to their </a:t>
            </a:r>
            <a:r>
              <a:rPr lang="en-US" sz="2800" b="1" i="0" u="none" strike="noStrike" cap="none">
                <a:solidFill>
                  <a:schemeClr val="dk1"/>
                </a:solidFill>
                <a:latin typeface="Arial"/>
                <a:ea typeface="Arial"/>
                <a:cs typeface="Arial"/>
                <a:sym typeface="Arial"/>
              </a:rPr>
              <a:t>mass</a:t>
            </a:r>
            <a:r>
              <a:rPr lang="en-US" sz="2800" b="0" i="0" u="none" strike="noStrike" cap="none">
                <a:solidFill>
                  <a:schemeClr val="dk1"/>
                </a:solidFill>
                <a:latin typeface="Arial"/>
                <a:ea typeface="Arial"/>
                <a:cs typeface="Arial"/>
                <a:sym typeface="Arial"/>
              </a:rPr>
              <a:t> and </a:t>
            </a:r>
            <a:r>
              <a:rPr lang="en-US" sz="2800" b="1" i="0" u="none" strike="noStrike" cap="none">
                <a:solidFill>
                  <a:schemeClr val="dk1"/>
                </a:solidFill>
                <a:latin typeface="Arial"/>
                <a:ea typeface="Arial"/>
                <a:cs typeface="Arial"/>
                <a:sym typeface="Arial"/>
              </a:rPr>
              <a:t>distance</a:t>
            </a:r>
            <a:r>
              <a:rPr lang="en-US" sz="2800" b="0" i="0" u="none" strike="noStrike" cap="none">
                <a:solidFill>
                  <a:schemeClr val="dk1"/>
                </a:solidFill>
                <a:latin typeface="Arial"/>
                <a:ea typeface="Arial"/>
                <a:cs typeface="Arial"/>
                <a:sym typeface="Arial"/>
              </a:rPr>
              <a:t>. It is the pulling force of Earth, or other space bodies over objects.  The force of </a:t>
            </a:r>
            <a:r>
              <a:rPr lang="en-US" sz="2800" b="1" i="0" u="none" strike="noStrike" cap="none">
                <a:solidFill>
                  <a:schemeClr val="dk1"/>
                </a:solidFill>
                <a:latin typeface="Arial"/>
                <a:ea typeface="Arial"/>
                <a:cs typeface="Arial"/>
                <a:sym typeface="Arial"/>
              </a:rPr>
              <a:t>gravity</a:t>
            </a:r>
            <a:r>
              <a:rPr lang="en-US" sz="2800" b="0" i="0" u="none" strike="noStrike" cap="none">
                <a:solidFill>
                  <a:schemeClr val="dk1"/>
                </a:solidFill>
                <a:latin typeface="Arial"/>
                <a:ea typeface="Arial"/>
                <a:cs typeface="Arial"/>
                <a:sym typeface="Arial"/>
              </a:rPr>
              <a:t> on </a:t>
            </a:r>
            <a:r>
              <a:rPr lang="en-US" sz="2800" b="1" i="0" u="none" strike="noStrike" cap="none">
                <a:solidFill>
                  <a:schemeClr val="dk1"/>
                </a:solidFill>
                <a:latin typeface="Arial"/>
                <a:ea typeface="Arial"/>
                <a:cs typeface="Arial"/>
                <a:sym typeface="Arial"/>
              </a:rPr>
              <a:t>Earth</a:t>
            </a:r>
            <a:r>
              <a:rPr lang="en-US" sz="2800" b="0" i="0" u="none" strike="noStrike" cap="none">
                <a:solidFill>
                  <a:schemeClr val="dk1"/>
                </a:solidFill>
                <a:latin typeface="Arial"/>
                <a:ea typeface="Arial"/>
                <a:cs typeface="Arial"/>
                <a:sym typeface="Arial"/>
              </a:rPr>
              <a:t> is calculated as </a:t>
            </a:r>
            <a:r>
              <a:rPr lang="en-US" sz="2800" b="1" i="0" u="none" strike="noStrike" cap="none">
                <a:solidFill>
                  <a:schemeClr val="dk1"/>
                </a:solidFill>
                <a:latin typeface="Arial"/>
                <a:ea typeface="Arial"/>
                <a:cs typeface="Arial"/>
                <a:sym typeface="Arial"/>
              </a:rPr>
              <a:t>9,8m/s</a:t>
            </a:r>
            <a:r>
              <a:rPr lang="en-US" sz="2800" b="1" i="0" u="none" strike="noStrike" cap="none" baseline="30000">
                <a:solidFill>
                  <a:schemeClr val="dk1"/>
                </a:solidFill>
                <a:latin typeface="Arial"/>
                <a:ea typeface="Arial"/>
                <a:cs typeface="Arial"/>
                <a:sym typeface="Arial"/>
              </a:rPr>
              <a:t>2</a:t>
            </a:r>
            <a:r>
              <a:rPr lang="en-US" sz="2800" b="1" i="0" u="none" strike="noStrike" cap="none">
                <a:solidFill>
                  <a:schemeClr val="dk1"/>
                </a:solidFill>
                <a:latin typeface="Arial"/>
                <a:ea typeface="Arial"/>
                <a:cs typeface="Arial"/>
                <a:sym typeface="Arial"/>
              </a:rPr>
              <a:t>.  </a:t>
            </a:r>
            <a:r>
              <a:rPr lang="en-US" sz="2800" b="0" i="0" u="none" strike="noStrike" cap="none">
                <a:solidFill>
                  <a:schemeClr val="dk1"/>
                </a:solidFill>
                <a:latin typeface="Arial"/>
                <a:ea typeface="Arial"/>
                <a:cs typeface="Arial"/>
                <a:sym typeface="Arial"/>
              </a:rPr>
              <a:t>In some cases can be rounded to 10.</a:t>
            </a:r>
          </a:p>
        </p:txBody>
      </p:sp>
      <p:pic>
        <p:nvPicPr>
          <p:cNvPr id="197" name="Shape 197"/>
          <p:cNvPicPr preferRelativeResize="0"/>
          <p:nvPr/>
        </p:nvPicPr>
        <p:blipFill rotWithShape="1">
          <a:blip r:embed="rId3">
            <a:alphaModFix/>
          </a:blip>
          <a:srcRect l="29671" t="18779" r="25117" b="39154"/>
          <a:stretch/>
        </p:blipFill>
        <p:spPr>
          <a:xfrm>
            <a:off x="7111503" y="3025960"/>
            <a:ext cx="4318675" cy="3013656"/>
          </a:xfrm>
          <a:prstGeom prst="rect">
            <a:avLst/>
          </a:prstGeom>
          <a:noFill/>
          <a:ln>
            <a:noFill/>
          </a:ln>
        </p:spPr>
      </p:pic>
      <p:sp>
        <p:nvSpPr>
          <p:cNvPr id="198" name="Shape 198"/>
          <p:cNvSpPr txBox="1"/>
          <p:nvPr/>
        </p:nvSpPr>
        <p:spPr>
          <a:xfrm>
            <a:off x="812443" y="2931074"/>
            <a:ext cx="5897449" cy="310854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800" b="0" i="0" u="none" strike="noStrike" cap="none">
                <a:solidFill>
                  <a:schemeClr val="dk1"/>
                </a:solidFill>
                <a:latin typeface="Arial"/>
                <a:ea typeface="Arial"/>
                <a:cs typeface="Arial"/>
                <a:sym typeface="Arial"/>
              </a:rPr>
              <a:t>Gravity affects the </a:t>
            </a:r>
            <a:r>
              <a:rPr lang="en-US" sz="2800" b="1" i="0" u="none" strike="noStrike" cap="none">
                <a:solidFill>
                  <a:schemeClr val="dk1"/>
                </a:solidFill>
                <a:latin typeface="Arial"/>
                <a:ea typeface="Arial"/>
                <a:cs typeface="Arial"/>
                <a:sym typeface="Arial"/>
              </a:rPr>
              <a:t>mass</a:t>
            </a:r>
            <a:r>
              <a:rPr lang="en-US" sz="2800" b="0" i="0" u="none" strike="noStrike" cap="none">
                <a:solidFill>
                  <a:schemeClr val="dk1"/>
                </a:solidFill>
                <a:latin typeface="Arial"/>
                <a:ea typeface="Arial"/>
                <a:cs typeface="Arial"/>
                <a:sym typeface="Arial"/>
              </a:rPr>
              <a:t> of objects.  </a:t>
            </a:r>
            <a:r>
              <a:rPr lang="en-US" sz="2800" b="1" i="0" u="none" strike="noStrike" cap="none">
                <a:solidFill>
                  <a:schemeClr val="dk1"/>
                </a:solidFill>
                <a:latin typeface="Arial"/>
                <a:ea typeface="Arial"/>
                <a:cs typeface="Arial"/>
                <a:sym typeface="Arial"/>
              </a:rPr>
              <a:t>Weight </a:t>
            </a:r>
            <a:r>
              <a:rPr lang="en-US" sz="2800" b="0" i="0" u="none" strike="noStrike" cap="none">
                <a:solidFill>
                  <a:schemeClr val="dk1"/>
                </a:solidFill>
                <a:latin typeface="Arial"/>
                <a:ea typeface="Arial"/>
                <a:cs typeface="Arial"/>
                <a:sym typeface="Arial"/>
              </a:rPr>
              <a:t>is the force exerted by  gravity over an object.  The most mass the object has, the heaviest it will be.</a:t>
            </a:r>
          </a:p>
          <a:p>
            <a:pPr marL="0" marR="0" lvl="0" indent="0" algn="l" rtl="0">
              <a:spcBef>
                <a:spcPts val="0"/>
              </a:spcBef>
              <a:buSzPct val="25000"/>
              <a:buNone/>
            </a:pPr>
            <a:r>
              <a:rPr lang="en-US" sz="2800">
                <a:solidFill>
                  <a:schemeClr val="dk1"/>
                </a:solidFill>
                <a:latin typeface="Arial"/>
                <a:ea typeface="Arial"/>
                <a:cs typeface="Arial"/>
                <a:sym typeface="Arial"/>
              </a:rPr>
              <a:t>Weight is </a:t>
            </a:r>
            <a:r>
              <a:rPr lang="en-US" sz="2800" b="1">
                <a:solidFill>
                  <a:schemeClr val="dk1"/>
                </a:solidFill>
                <a:latin typeface="Arial"/>
                <a:ea typeface="Arial"/>
                <a:cs typeface="Arial"/>
                <a:sym typeface="Arial"/>
              </a:rPr>
              <a:t>affected</a:t>
            </a:r>
            <a:r>
              <a:rPr lang="en-US" sz="2800">
                <a:solidFill>
                  <a:schemeClr val="dk1"/>
                </a:solidFill>
                <a:latin typeface="Arial"/>
                <a:ea typeface="Arial"/>
                <a:cs typeface="Arial"/>
                <a:sym typeface="Arial"/>
              </a:rPr>
              <a:t> by </a:t>
            </a:r>
            <a:r>
              <a:rPr lang="en-US" sz="2800" b="1">
                <a:solidFill>
                  <a:schemeClr val="dk1"/>
                </a:solidFill>
                <a:latin typeface="Arial"/>
                <a:ea typeface="Arial"/>
                <a:cs typeface="Arial"/>
                <a:sym typeface="Arial"/>
              </a:rPr>
              <a:t>gravity</a:t>
            </a:r>
            <a:r>
              <a:rPr lang="en-US" sz="2800">
                <a:solidFill>
                  <a:schemeClr val="dk1"/>
                </a:solidFill>
                <a:latin typeface="Arial"/>
                <a:ea typeface="Arial"/>
                <a:cs typeface="Arial"/>
                <a:sym typeface="Arial"/>
              </a:rPr>
              <a:t>.  You can find weight by multiplying </a:t>
            </a:r>
            <a:r>
              <a:rPr lang="en-US" sz="2800" b="1">
                <a:solidFill>
                  <a:schemeClr val="dk1"/>
                </a:solidFill>
                <a:latin typeface="Arial"/>
                <a:ea typeface="Arial"/>
                <a:cs typeface="Arial"/>
                <a:sym typeface="Arial"/>
              </a:rPr>
              <a:t>mass</a:t>
            </a:r>
            <a:r>
              <a:rPr lang="en-US" sz="2800">
                <a:solidFill>
                  <a:schemeClr val="dk1"/>
                </a:solidFill>
                <a:latin typeface="Arial"/>
                <a:ea typeface="Arial"/>
                <a:cs typeface="Arial"/>
                <a:sym typeface="Arial"/>
              </a:rPr>
              <a:t> and </a:t>
            </a:r>
            <a:r>
              <a:rPr lang="en-US" sz="2800" b="1">
                <a:solidFill>
                  <a:schemeClr val="dk1"/>
                </a:solidFill>
                <a:latin typeface="Arial"/>
                <a:ea typeface="Arial"/>
                <a:cs typeface="Arial"/>
                <a:sym typeface="Arial"/>
              </a:rPr>
              <a:t>gravity</a:t>
            </a:r>
            <a:r>
              <a:rPr lang="en-US" sz="2800">
                <a:solidFill>
                  <a:schemeClr val="dk1"/>
                </a:solidFill>
                <a:latin typeface="Arial"/>
                <a:ea typeface="Arial"/>
                <a:cs typeface="Arial"/>
                <a:sym typeface="Arial"/>
              </a:rPr>
              <a:t>.</a:t>
            </a: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Shape 203"/>
          <p:cNvSpPr txBox="1">
            <a:spLocks noGrp="1"/>
          </p:cNvSpPr>
          <p:nvPr>
            <p:ph type="title"/>
          </p:nvPr>
        </p:nvSpPr>
        <p:spPr>
          <a:xfrm>
            <a:off x="838200" y="365125"/>
            <a:ext cx="10515599" cy="132556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Arial"/>
              <a:buNone/>
            </a:pPr>
            <a:r>
              <a:rPr lang="en-US" sz="4400" b="1" i="0" u="none" strike="noStrike" cap="none">
                <a:solidFill>
                  <a:schemeClr val="dk1"/>
                </a:solidFill>
                <a:latin typeface="Arial"/>
                <a:ea typeface="Arial"/>
                <a:cs typeface="Arial"/>
                <a:sym typeface="Arial"/>
              </a:rPr>
              <a:t>FREEFALL</a:t>
            </a:r>
          </a:p>
        </p:txBody>
      </p:sp>
      <p:pic>
        <p:nvPicPr>
          <p:cNvPr id="204" name="Shape 204"/>
          <p:cNvPicPr preferRelativeResize="0"/>
          <p:nvPr/>
        </p:nvPicPr>
        <p:blipFill rotWithShape="1">
          <a:blip r:embed="rId3">
            <a:alphaModFix/>
          </a:blip>
          <a:srcRect/>
          <a:stretch/>
        </p:blipFill>
        <p:spPr>
          <a:xfrm>
            <a:off x="632460" y="2286000"/>
            <a:ext cx="5592535" cy="3131819"/>
          </a:xfrm>
          <a:prstGeom prst="rect">
            <a:avLst/>
          </a:prstGeom>
          <a:noFill/>
          <a:ln>
            <a:noFill/>
          </a:ln>
        </p:spPr>
      </p:pic>
      <p:pic>
        <p:nvPicPr>
          <p:cNvPr id="205" name="Shape 205"/>
          <p:cNvPicPr preferRelativeResize="0"/>
          <p:nvPr/>
        </p:nvPicPr>
        <p:blipFill rotWithShape="1">
          <a:blip r:embed="rId4">
            <a:alphaModFix/>
          </a:blip>
          <a:srcRect/>
          <a:stretch/>
        </p:blipFill>
        <p:spPr>
          <a:xfrm>
            <a:off x="6529251" y="2286000"/>
            <a:ext cx="4727275" cy="3131819"/>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Shape 210"/>
          <p:cNvSpPr txBox="1">
            <a:spLocks noGrp="1"/>
          </p:cNvSpPr>
          <p:nvPr>
            <p:ph type="body" idx="1"/>
          </p:nvPr>
        </p:nvSpPr>
        <p:spPr>
          <a:xfrm>
            <a:off x="838200" y="1316100"/>
            <a:ext cx="10515600" cy="24243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3600" b="1" i="0" u="none" strike="noStrike" cap="none">
                <a:solidFill>
                  <a:schemeClr val="dk1"/>
                </a:solidFill>
                <a:latin typeface="Arial"/>
                <a:ea typeface="Arial"/>
                <a:cs typeface="Arial"/>
                <a:sym typeface="Arial"/>
              </a:rPr>
              <a:t>Think about it:</a:t>
            </a:r>
          </a:p>
          <a:p>
            <a:pPr marL="0" marR="0" lvl="0" indent="0" algn="l" rtl="0">
              <a:lnSpc>
                <a:spcPct val="90000"/>
              </a:lnSpc>
              <a:spcBef>
                <a:spcPts val="1000"/>
              </a:spcBef>
              <a:spcAft>
                <a:spcPts val="0"/>
              </a:spcAft>
              <a:buClr>
                <a:schemeClr val="dk1"/>
              </a:buClr>
              <a:buSzPct val="25000"/>
              <a:buFont typeface="Arial"/>
              <a:buNone/>
            </a:pPr>
            <a:r>
              <a:rPr lang="en-US" sz="2800" b="0" i="0" u="none" strike="noStrike" cap="none">
                <a:solidFill>
                  <a:schemeClr val="dk1"/>
                </a:solidFill>
                <a:latin typeface="Arial"/>
                <a:ea typeface="Arial"/>
                <a:cs typeface="Arial"/>
                <a:sym typeface="Arial"/>
              </a:rPr>
              <a:t>If you throw a paper ball and a golf ball simultaneously from the same height, which one falls first?  What makes you think so? </a:t>
            </a:r>
          </a:p>
          <a:p>
            <a:pPr marL="0" marR="0" lvl="0" indent="0" algn="l" rtl="0">
              <a:lnSpc>
                <a:spcPct val="90000"/>
              </a:lnSpc>
              <a:spcBef>
                <a:spcPts val="1000"/>
              </a:spcBef>
              <a:buClr>
                <a:schemeClr val="dk1"/>
              </a:buClr>
              <a:buSzPct val="25000"/>
              <a:buFont typeface="Arial"/>
              <a:buNone/>
            </a:pPr>
            <a:r>
              <a:rPr lang="en-US" sz="2800" b="0" i="0" u="none" strike="noStrike" cap="none">
                <a:solidFill>
                  <a:schemeClr val="dk1"/>
                </a:solidFill>
                <a:latin typeface="Arial"/>
                <a:ea typeface="Arial"/>
                <a:cs typeface="Arial"/>
                <a:sym typeface="Arial"/>
              </a:rPr>
              <a:t>Test by throwing a pencil and an eraser from your desk.  Try by throwing different objects.</a:t>
            </a:r>
          </a:p>
        </p:txBody>
      </p:sp>
      <p:pic>
        <p:nvPicPr>
          <p:cNvPr id="211" name="Shape 211"/>
          <p:cNvPicPr preferRelativeResize="0"/>
          <p:nvPr/>
        </p:nvPicPr>
        <p:blipFill rotWithShape="1">
          <a:blip r:embed="rId3">
            <a:alphaModFix/>
          </a:blip>
          <a:srcRect l="5250" t="23489" r="4876" b="21717"/>
          <a:stretch/>
        </p:blipFill>
        <p:spPr>
          <a:xfrm>
            <a:off x="2985751" y="4250028"/>
            <a:ext cx="6220496" cy="2228732"/>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Shape 216"/>
          <p:cNvSpPr txBox="1">
            <a:spLocks noGrp="1"/>
          </p:cNvSpPr>
          <p:nvPr>
            <p:ph type="body" idx="1"/>
          </p:nvPr>
        </p:nvSpPr>
        <p:spPr>
          <a:xfrm>
            <a:off x="838200" y="960120"/>
            <a:ext cx="10515599" cy="5216842"/>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2800" b="1" i="0" u="none" strike="noStrike" cap="none">
                <a:solidFill>
                  <a:schemeClr val="dk1"/>
                </a:solidFill>
                <a:latin typeface="Arial"/>
                <a:ea typeface="Arial"/>
                <a:cs typeface="Arial"/>
                <a:sym typeface="Arial"/>
              </a:rPr>
              <a:t>Galileo Galilei </a:t>
            </a:r>
            <a:r>
              <a:rPr lang="en-US" sz="2800" b="0" i="0" u="none" strike="noStrike" cap="none">
                <a:solidFill>
                  <a:schemeClr val="dk1"/>
                </a:solidFill>
                <a:latin typeface="Arial"/>
                <a:ea typeface="Arial"/>
                <a:cs typeface="Arial"/>
                <a:sym typeface="Arial"/>
              </a:rPr>
              <a:t>studied the rate of speed at which two objects fall.</a:t>
            </a:r>
          </a:p>
          <a:p>
            <a:pPr marL="0" marR="0" lvl="0" indent="0" algn="l" rtl="0">
              <a:lnSpc>
                <a:spcPct val="90000"/>
              </a:lnSpc>
              <a:spcBef>
                <a:spcPts val="1000"/>
              </a:spcBef>
              <a:spcAft>
                <a:spcPts val="0"/>
              </a:spcAft>
              <a:buClr>
                <a:schemeClr val="dk1"/>
              </a:buClr>
              <a:buSzPct val="25000"/>
              <a:buFont typeface="Arial"/>
              <a:buNone/>
            </a:pPr>
            <a:r>
              <a:rPr lang="en-US" sz="2800" b="0" i="0" u="none" strike="noStrike" cap="none">
                <a:solidFill>
                  <a:schemeClr val="dk1"/>
                </a:solidFill>
                <a:latin typeface="Arial"/>
                <a:ea typeface="Arial"/>
                <a:cs typeface="Arial"/>
                <a:sym typeface="Arial"/>
              </a:rPr>
              <a:t>Each </a:t>
            </a:r>
            <a:r>
              <a:rPr lang="en-US" sz="2800" b="1" i="0" u="none" strike="noStrike" cap="none">
                <a:solidFill>
                  <a:schemeClr val="dk1"/>
                </a:solidFill>
                <a:latin typeface="Arial"/>
                <a:ea typeface="Arial"/>
                <a:cs typeface="Arial"/>
                <a:sym typeface="Arial"/>
              </a:rPr>
              <a:t>second</a:t>
            </a:r>
            <a:r>
              <a:rPr lang="en-US" sz="2800" b="0" i="0" u="none" strike="noStrike" cap="none">
                <a:solidFill>
                  <a:schemeClr val="dk1"/>
                </a:solidFill>
                <a:latin typeface="Arial"/>
                <a:ea typeface="Arial"/>
                <a:cs typeface="Arial"/>
                <a:sym typeface="Arial"/>
              </a:rPr>
              <a:t> an object </a:t>
            </a:r>
            <a:r>
              <a:rPr lang="en-US" sz="2800" b="1" i="0" u="none" strike="noStrike" cap="none">
                <a:solidFill>
                  <a:schemeClr val="dk1"/>
                </a:solidFill>
                <a:latin typeface="Arial"/>
                <a:ea typeface="Arial"/>
                <a:cs typeface="Arial"/>
                <a:sym typeface="Arial"/>
              </a:rPr>
              <a:t>falls</a:t>
            </a:r>
            <a:r>
              <a:rPr lang="en-US" sz="2800" b="0" i="0" u="none" strike="noStrike" cap="none">
                <a:solidFill>
                  <a:schemeClr val="dk1"/>
                </a:solidFill>
                <a:latin typeface="Arial"/>
                <a:ea typeface="Arial"/>
                <a:cs typeface="Arial"/>
                <a:sym typeface="Arial"/>
              </a:rPr>
              <a:t>, it speeds up or </a:t>
            </a:r>
            <a:r>
              <a:rPr lang="en-US" sz="2800" b="1" i="0" u="none" strike="noStrike" cap="none">
                <a:solidFill>
                  <a:schemeClr val="dk1"/>
                </a:solidFill>
                <a:latin typeface="Arial"/>
                <a:ea typeface="Arial"/>
                <a:cs typeface="Arial"/>
                <a:sym typeface="Arial"/>
              </a:rPr>
              <a:t>accelerate</a:t>
            </a:r>
            <a:r>
              <a:rPr lang="en-US" sz="2800" b="0" i="0" u="none" strike="noStrike" cap="none">
                <a:solidFill>
                  <a:schemeClr val="dk1"/>
                </a:solidFill>
                <a:latin typeface="Arial"/>
                <a:ea typeface="Arial"/>
                <a:cs typeface="Arial"/>
                <a:sym typeface="Arial"/>
              </a:rPr>
              <a:t> at a rate of 9,8m/s</a:t>
            </a:r>
            <a:r>
              <a:rPr lang="en-US" sz="2800" b="0" i="0" u="none" strike="noStrike" cap="none" baseline="30000">
                <a:solidFill>
                  <a:schemeClr val="dk1"/>
                </a:solidFill>
                <a:latin typeface="Arial"/>
                <a:ea typeface="Arial"/>
                <a:cs typeface="Arial"/>
                <a:sym typeface="Arial"/>
              </a:rPr>
              <a:t>2</a:t>
            </a:r>
            <a:r>
              <a:rPr lang="en-US" sz="2800" b="0" i="0" u="none" strike="noStrike" cap="none">
                <a:solidFill>
                  <a:schemeClr val="dk1"/>
                </a:solidFill>
                <a:latin typeface="Arial"/>
                <a:ea typeface="Arial"/>
                <a:cs typeface="Arial"/>
                <a:sym typeface="Arial"/>
              </a:rPr>
              <a:t> due to </a:t>
            </a:r>
            <a:r>
              <a:rPr lang="en-US" sz="2800" b="1" i="0" u="none" strike="noStrike" cap="none">
                <a:solidFill>
                  <a:schemeClr val="dk1"/>
                </a:solidFill>
                <a:latin typeface="Arial"/>
                <a:ea typeface="Arial"/>
                <a:cs typeface="Arial"/>
                <a:sym typeface="Arial"/>
              </a:rPr>
              <a:t>gravity</a:t>
            </a:r>
            <a:r>
              <a:rPr lang="en-US" sz="2800" b="0" i="0" u="none" strike="noStrike" cap="none">
                <a:solidFill>
                  <a:schemeClr val="dk1"/>
                </a:solidFill>
                <a:latin typeface="Arial"/>
                <a:ea typeface="Arial"/>
                <a:cs typeface="Arial"/>
                <a:sym typeface="Arial"/>
              </a:rPr>
              <a:t>.</a:t>
            </a:r>
          </a:p>
          <a:p>
            <a:pPr marL="0" marR="0" lvl="0" indent="0" algn="l" rtl="0">
              <a:lnSpc>
                <a:spcPct val="90000"/>
              </a:lnSpc>
              <a:spcBef>
                <a:spcPts val="1000"/>
              </a:spcBef>
              <a:spcAft>
                <a:spcPts val="0"/>
              </a:spcAft>
              <a:buClr>
                <a:schemeClr val="dk1"/>
              </a:buClr>
              <a:buSzPct val="25000"/>
              <a:buFont typeface="Arial"/>
              <a:buNone/>
            </a:pPr>
            <a:r>
              <a:rPr lang="en-US" sz="2800" b="1" i="0" u="none" strike="noStrike" cap="none">
                <a:solidFill>
                  <a:schemeClr val="dk1"/>
                </a:solidFill>
                <a:latin typeface="Arial"/>
                <a:ea typeface="Arial"/>
                <a:cs typeface="Arial"/>
                <a:sym typeface="Arial"/>
              </a:rPr>
              <a:t>Freefall</a:t>
            </a:r>
            <a:r>
              <a:rPr lang="en-US" sz="2800" b="0" i="0" u="none" strike="noStrike" cap="none">
                <a:solidFill>
                  <a:schemeClr val="dk1"/>
                </a:solidFill>
                <a:latin typeface="Arial"/>
                <a:ea typeface="Arial"/>
                <a:cs typeface="Arial"/>
                <a:sym typeface="Arial"/>
              </a:rPr>
              <a:t> is the motion of a body when only the force of gravity is acting on it.</a:t>
            </a:r>
          </a:p>
          <a:p>
            <a:pPr marL="0" marR="0" lvl="0" indent="0" algn="l" rtl="0">
              <a:lnSpc>
                <a:spcPct val="90000"/>
              </a:lnSpc>
              <a:spcBef>
                <a:spcPts val="1000"/>
              </a:spcBef>
              <a:spcAft>
                <a:spcPts val="0"/>
              </a:spcAft>
              <a:buClr>
                <a:schemeClr val="dk1"/>
              </a:buClr>
              <a:buSzPct val="25000"/>
              <a:buFont typeface="Arial"/>
              <a:buNone/>
            </a:pPr>
            <a:r>
              <a:rPr lang="en-US" sz="2800" b="0" i="0" u="none" strike="noStrike" cap="none">
                <a:solidFill>
                  <a:schemeClr val="dk1"/>
                </a:solidFill>
                <a:latin typeface="Arial"/>
                <a:ea typeface="Arial"/>
                <a:cs typeface="Arial"/>
                <a:sym typeface="Arial"/>
              </a:rPr>
              <a:t>To find the velocity of a falling object, you just </a:t>
            </a:r>
            <a:r>
              <a:rPr lang="en-US" sz="2800" b="1" i="0" u="none" strike="noStrike" cap="none">
                <a:solidFill>
                  <a:schemeClr val="dk1"/>
                </a:solidFill>
                <a:latin typeface="Arial"/>
                <a:ea typeface="Arial"/>
                <a:cs typeface="Arial"/>
                <a:sym typeface="Arial"/>
              </a:rPr>
              <a:t>divide </a:t>
            </a:r>
            <a:r>
              <a:rPr lang="en-US" sz="2800" b="0" i="0" u="none" strike="noStrike" cap="none">
                <a:solidFill>
                  <a:schemeClr val="dk1"/>
                </a:solidFill>
                <a:latin typeface="Arial"/>
                <a:ea typeface="Arial"/>
                <a:cs typeface="Arial"/>
                <a:sym typeface="Arial"/>
              </a:rPr>
              <a:t>the </a:t>
            </a:r>
            <a:r>
              <a:rPr lang="en-US" sz="2800" b="1" i="0" u="none" strike="noStrike" cap="none">
                <a:solidFill>
                  <a:schemeClr val="dk1"/>
                </a:solidFill>
                <a:latin typeface="Arial"/>
                <a:ea typeface="Arial"/>
                <a:cs typeface="Arial"/>
                <a:sym typeface="Arial"/>
              </a:rPr>
              <a:t>acceleration</a:t>
            </a:r>
            <a:r>
              <a:rPr lang="en-US" sz="2800" b="0" i="0" u="none" strike="noStrike" cap="none">
                <a:solidFill>
                  <a:schemeClr val="dk1"/>
                </a:solidFill>
                <a:latin typeface="Arial"/>
                <a:ea typeface="Arial"/>
                <a:cs typeface="Arial"/>
                <a:sym typeface="Arial"/>
              </a:rPr>
              <a:t> due to gravity (9,8m/s</a:t>
            </a:r>
            <a:r>
              <a:rPr lang="en-US" sz="2800" b="0" i="0" u="none" strike="noStrike" cap="none" baseline="30000">
                <a:solidFill>
                  <a:schemeClr val="dk1"/>
                </a:solidFill>
                <a:latin typeface="Arial"/>
                <a:ea typeface="Arial"/>
                <a:cs typeface="Arial"/>
                <a:sym typeface="Arial"/>
              </a:rPr>
              <a:t>2</a:t>
            </a:r>
            <a:r>
              <a:rPr lang="en-US" sz="2800" b="0" i="0" u="none" strike="noStrike" cap="none">
                <a:solidFill>
                  <a:schemeClr val="dk1"/>
                </a:solidFill>
                <a:latin typeface="Arial"/>
                <a:ea typeface="Arial"/>
                <a:cs typeface="Arial"/>
                <a:sym typeface="Arial"/>
              </a:rPr>
              <a:t>) and the </a:t>
            </a:r>
            <a:r>
              <a:rPr lang="en-US" sz="2800" b="1" i="0" u="none" strike="noStrike" cap="none">
                <a:solidFill>
                  <a:schemeClr val="dk1"/>
                </a:solidFill>
                <a:latin typeface="Arial"/>
                <a:ea typeface="Arial"/>
                <a:cs typeface="Arial"/>
                <a:sym typeface="Arial"/>
              </a:rPr>
              <a:t>time</a:t>
            </a:r>
            <a:r>
              <a:rPr lang="en-US" sz="2800" b="0" i="0" u="none" strike="noStrike" cap="none">
                <a:solidFill>
                  <a:schemeClr val="dk1"/>
                </a:solidFill>
                <a:latin typeface="Arial"/>
                <a:ea typeface="Arial"/>
                <a:cs typeface="Arial"/>
                <a:sym typeface="Arial"/>
              </a:rPr>
              <a:t> the object takes to fall.</a:t>
            </a:r>
          </a:p>
          <a:p>
            <a:pPr marL="0" marR="0" lvl="0" indent="0" algn="l" rtl="0">
              <a:lnSpc>
                <a:spcPct val="90000"/>
              </a:lnSpc>
              <a:spcBef>
                <a:spcPts val="1000"/>
              </a:spcBef>
              <a:buClr>
                <a:schemeClr val="dk1"/>
              </a:buClr>
              <a:buSzPct val="25000"/>
              <a:buFont typeface="Arial"/>
              <a:buNone/>
            </a:pPr>
            <a:endParaRPr sz="2800" b="0" i="0" u="none" strike="noStrike" cap="none">
              <a:solidFill>
                <a:schemeClr val="dk1"/>
              </a:solidFill>
              <a:latin typeface="Arial"/>
              <a:ea typeface="Arial"/>
              <a:cs typeface="Arial"/>
              <a:sym typeface="Arial"/>
            </a:endParaRPr>
          </a:p>
        </p:txBody>
      </p:sp>
      <p:graphicFrame>
        <p:nvGraphicFramePr>
          <p:cNvPr id="217" name="Shape 217"/>
          <p:cNvGraphicFramePr/>
          <p:nvPr/>
        </p:nvGraphicFramePr>
        <p:xfrm>
          <a:off x="3296992" y="4799048"/>
          <a:ext cx="5237050" cy="1036339"/>
        </p:xfrm>
        <a:graphic>
          <a:graphicData uri="http://schemas.openxmlformats.org/drawingml/2006/table">
            <a:tbl>
              <a:tblPr firstRow="1" bandRow="1">
                <a:noFill/>
                <a:tableStyleId>{3C39D0F6-090D-4DE3-AFC1-3FE1CDF4E79B}</a:tableStyleId>
              </a:tblPr>
              <a:tblGrid>
                <a:gridCol w="3219725"/>
                <a:gridCol w="2017325"/>
              </a:tblGrid>
              <a:tr h="370850">
                <a:tc rowSpan="2">
                  <a:txBody>
                    <a:bodyPr/>
                    <a:lstStyle/>
                    <a:p>
                      <a:pPr marL="0" marR="0" lvl="0" indent="0" algn="ctr" rtl="0">
                        <a:spcBef>
                          <a:spcPts val="0"/>
                        </a:spcBef>
                        <a:buSzPct val="25000"/>
                        <a:buNone/>
                      </a:pPr>
                      <a:r>
                        <a:rPr lang="en-US" sz="2800" b="1" u="none" strike="noStrike" cap="none"/>
                        <a:t>VELOCITY (Vf)=</a:t>
                      </a:r>
                    </a:p>
                  </a:txBody>
                  <a:tcPr marL="91450" marR="91450" marT="45725" marB="45725" anchor="ctr">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c>
                  <a:txBody>
                    <a:bodyPr/>
                    <a:lstStyle/>
                    <a:p>
                      <a:pPr marL="0" marR="0" lvl="0" indent="0" algn="ctr" rtl="0">
                        <a:spcBef>
                          <a:spcPts val="0"/>
                        </a:spcBef>
                        <a:buSzPct val="25000"/>
                        <a:buNone/>
                      </a:pPr>
                      <a:r>
                        <a:rPr lang="en-US" sz="2800" b="1" u="none" strike="noStrike" cap="none"/>
                        <a:t>9,8m/s</a:t>
                      </a:r>
                      <a:r>
                        <a:rPr lang="en-US" sz="2800" b="1" u="none" strike="noStrike" cap="none" baseline="30000"/>
                        <a:t>2</a:t>
                      </a:r>
                    </a:p>
                  </a:txBody>
                  <a:tcPr marL="91450" marR="91450" marT="45725" marB="45725" anchor="ctr">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57150" cap="flat" cmpd="sng">
                      <a:solidFill>
                        <a:schemeClr val="dk1"/>
                      </a:solidFill>
                      <a:prstDash val="solid"/>
                      <a:round/>
                      <a:headEnd type="none" w="med" len="med"/>
                      <a:tailEnd type="none" w="med" len="med"/>
                    </a:lnB>
                  </a:tcPr>
                </a:tc>
              </a:tr>
              <a:tr h="370850">
                <a:tc vMerge="1">
                  <a:txBody>
                    <a:bodyPr/>
                    <a:lstStyle/>
                    <a:p>
                      <a:endParaRPr lang="en-US"/>
                    </a:p>
                  </a:txBody>
                  <a:tcPr/>
                </a:tc>
                <a:tc>
                  <a:txBody>
                    <a:bodyPr/>
                    <a:lstStyle/>
                    <a:p>
                      <a:pPr marL="0" marR="0" lvl="0" indent="0" algn="ctr" rtl="0">
                        <a:spcBef>
                          <a:spcPts val="0"/>
                        </a:spcBef>
                        <a:buSzPct val="25000"/>
                        <a:buNone/>
                      </a:pPr>
                      <a:r>
                        <a:rPr lang="en-US" sz="2800" b="1" u="none" strike="noStrike" cap="none"/>
                        <a:t>TIME (s)</a:t>
                      </a:r>
                    </a:p>
                  </a:txBody>
                  <a:tcPr marL="91450" marR="91450" marT="45725" marB="45725" anchor="ctr">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57150" cap="flat" cmpd="sng">
                      <a:solidFill>
                        <a:schemeClr val="dk1"/>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Shape 90"/>
          <p:cNvSpPr txBox="1">
            <a:spLocks noGrp="1"/>
          </p:cNvSpPr>
          <p:nvPr>
            <p:ph type="title"/>
          </p:nvPr>
        </p:nvSpPr>
        <p:spPr>
          <a:xfrm>
            <a:off x="838200" y="365125"/>
            <a:ext cx="10515599" cy="132556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Arial"/>
              <a:buNone/>
            </a:pPr>
            <a:r>
              <a:rPr lang="en-US" sz="4400" b="0" i="0" u="none" strike="noStrike" cap="none">
                <a:solidFill>
                  <a:schemeClr val="dk1"/>
                </a:solidFill>
                <a:latin typeface="Arial"/>
                <a:ea typeface="Arial"/>
                <a:cs typeface="Arial"/>
                <a:sym typeface="Arial"/>
              </a:rPr>
              <a:t>Interactions between matter and energy…</a:t>
            </a:r>
          </a:p>
        </p:txBody>
      </p:sp>
      <p:sp>
        <p:nvSpPr>
          <p:cNvPr id="91" name="Shape 91"/>
          <p:cNvSpPr txBox="1">
            <a:spLocks noGrp="1"/>
          </p:cNvSpPr>
          <p:nvPr>
            <p:ph type="body" idx="1"/>
          </p:nvPr>
        </p:nvSpPr>
        <p:spPr>
          <a:xfrm>
            <a:off x="838200" y="1825625"/>
            <a:ext cx="10515599" cy="4351338"/>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2800" b="0" i="0" u="none" strike="noStrike" cap="none">
                <a:solidFill>
                  <a:schemeClr val="dk1"/>
                </a:solidFill>
                <a:latin typeface="Arial"/>
                <a:ea typeface="Arial"/>
                <a:cs typeface="Arial"/>
                <a:sym typeface="Arial"/>
              </a:rPr>
              <a:t>Physics is the field of Science that studies the interactions of matter and energy.</a:t>
            </a:r>
          </a:p>
          <a:p>
            <a:pPr marL="0" marR="0" lvl="0" indent="0" algn="l" rtl="0">
              <a:lnSpc>
                <a:spcPct val="90000"/>
              </a:lnSpc>
              <a:spcBef>
                <a:spcPts val="1000"/>
              </a:spcBef>
              <a:spcAft>
                <a:spcPts val="0"/>
              </a:spcAft>
              <a:buClr>
                <a:schemeClr val="dk1"/>
              </a:buClr>
              <a:buSzPct val="25000"/>
              <a:buFont typeface="Arial"/>
              <a:buNone/>
            </a:pPr>
            <a:r>
              <a:rPr lang="en-US" sz="2800" b="0" i="0" u="none" strike="noStrike" cap="none">
                <a:solidFill>
                  <a:schemeClr val="dk1"/>
                </a:solidFill>
                <a:latin typeface="Arial"/>
                <a:ea typeface="Arial"/>
                <a:cs typeface="Arial"/>
                <a:sym typeface="Arial"/>
              </a:rPr>
              <a:t>There are many important Physicists such as </a:t>
            </a:r>
          </a:p>
          <a:p>
            <a:pPr marL="0" marR="0" lvl="0" indent="0" algn="l" rtl="0">
              <a:lnSpc>
                <a:spcPct val="90000"/>
              </a:lnSpc>
              <a:spcBef>
                <a:spcPts val="1000"/>
              </a:spcBef>
              <a:buClr>
                <a:schemeClr val="dk1"/>
              </a:buClr>
              <a:buSzPct val="25000"/>
              <a:buFont typeface="Arial"/>
              <a:buNone/>
            </a:pPr>
            <a:endParaRPr sz="2800" b="0" i="0" u="none" strike="noStrike" cap="none">
              <a:solidFill>
                <a:schemeClr val="dk1"/>
              </a:solidFill>
              <a:latin typeface="Arial"/>
              <a:ea typeface="Arial"/>
              <a:cs typeface="Arial"/>
              <a:sym typeface="Arial"/>
            </a:endParaRPr>
          </a:p>
        </p:txBody>
      </p:sp>
      <p:graphicFrame>
        <p:nvGraphicFramePr>
          <p:cNvPr id="92" name="Shape 92"/>
          <p:cNvGraphicFramePr/>
          <p:nvPr/>
        </p:nvGraphicFramePr>
        <p:xfrm>
          <a:off x="571502" y="3497580"/>
          <a:ext cx="10904275" cy="3200419"/>
        </p:xfrm>
        <a:graphic>
          <a:graphicData uri="http://schemas.openxmlformats.org/drawingml/2006/table">
            <a:tbl>
              <a:tblPr firstRow="1" bandRow="1">
                <a:noFill/>
                <a:tableStyleId>{274C0DAC-C8E0-47F4-9D11-A3A08D32A3D4}</a:tableStyleId>
              </a:tblPr>
              <a:tblGrid>
                <a:gridCol w="1796550"/>
                <a:gridCol w="1796550"/>
                <a:gridCol w="1796550"/>
                <a:gridCol w="1796550"/>
                <a:gridCol w="1796550"/>
                <a:gridCol w="1921525"/>
              </a:tblGrid>
              <a:tr h="370850">
                <a:tc>
                  <a:txBody>
                    <a:bodyPr/>
                    <a:lstStyle/>
                    <a:p>
                      <a:pPr marL="0" marR="0" lvl="0" indent="0" algn="ctr" rtl="0">
                        <a:spcBef>
                          <a:spcPts val="0"/>
                        </a:spcBef>
                        <a:buSzPct val="25000"/>
                        <a:buNone/>
                      </a:pPr>
                      <a:r>
                        <a:rPr lang="en-US" sz="1800" u="none" strike="noStrike" cap="none" dirty="0"/>
                        <a:t>GALILEO GALILEI</a:t>
                      </a:r>
                    </a:p>
                  </a:txBody>
                  <a:tcPr marL="91450" marR="91450" marT="45725" marB="45725" anchor="ctr"/>
                </a:tc>
                <a:tc>
                  <a:txBody>
                    <a:bodyPr/>
                    <a:lstStyle/>
                    <a:p>
                      <a:pPr marL="0" marR="0" lvl="0" indent="0" algn="ctr" rtl="0">
                        <a:spcBef>
                          <a:spcPts val="0"/>
                        </a:spcBef>
                        <a:buSzPct val="25000"/>
                        <a:buNone/>
                      </a:pPr>
                      <a:r>
                        <a:rPr lang="en-US" sz="1800" u="none" strike="noStrike" cap="none"/>
                        <a:t>ROBERT HOOKE</a:t>
                      </a:r>
                    </a:p>
                  </a:txBody>
                  <a:tcPr marL="91450" marR="91450" marT="45725" marB="45725" anchor="ctr"/>
                </a:tc>
                <a:tc>
                  <a:txBody>
                    <a:bodyPr/>
                    <a:lstStyle/>
                    <a:p>
                      <a:pPr marL="0" marR="0" lvl="0" indent="0" algn="ctr" rtl="0">
                        <a:spcBef>
                          <a:spcPts val="0"/>
                        </a:spcBef>
                        <a:buSzPct val="25000"/>
                        <a:buNone/>
                      </a:pPr>
                      <a:r>
                        <a:rPr lang="en-US" sz="1800" u="none" strike="noStrike" cap="none"/>
                        <a:t>ISAAC NEWTON</a:t>
                      </a:r>
                    </a:p>
                  </a:txBody>
                  <a:tcPr marL="91450" marR="91450" marT="45725" marB="45725" anchor="ctr"/>
                </a:tc>
                <a:tc>
                  <a:txBody>
                    <a:bodyPr/>
                    <a:lstStyle/>
                    <a:p>
                      <a:pPr marL="0" marR="0" lvl="0" indent="0" algn="ctr" rtl="0">
                        <a:spcBef>
                          <a:spcPts val="0"/>
                        </a:spcBef>
                        <a:buSzPct val="25000"/>
                        <a:buNone/>
                      </a:pPr>
                      <a:r>
                        <a:rPr lang="en-US" sz="1800" u="none" strike="noStrike" cap="none"/>
                        <a:t>ALESSANDRO VOLTA</a:t>
                      </a:r>
                    </a:p>
                  </a:txBody>
                  <a:tcPr marL="91450" marR="91450" marT="45725" marB="45725" anchor="ctr"/>
                </a:tc>
                <a:tc>
                  <a:txBody>
                    <a:bodyPr/>
                    <a:lstStyle/>
                    <a:p>
                      <a:pPr marL="0" marR="0" lvl="0" indent="0" algn="ctr" rtl="0">
                        <a:spcBef>
                          <a:spcPts val="0"/>
                        </a:spcBef>
                        <a:buSzPct val="25000"/>
                        <a:buNone/>
                      </a:pPr>
                      <a:r>
                        <a:rPr lang="en-US" sz="1800" u="none" strike="noStrike" cap="none"/>
                        <a:t>MICHAEL FARADAY</a:t>
                      </a:r>
                    </a:p>
                  </a:txBody>
                  <a:tcPr marL="91450" marR="91450" marT="45725" marB="45725" anchor="ctr"/>
                </a:tc>
                <a:tc>
                  <a:txBody>
                    <a:bodyPr/>
                    <a:lstStyle/>
                    <a:p>
                      <a:pPr marL="0" marR="0" lvl="0" indent="0" algn="ctr" rtl="0">
                        <a:spcBef>
                          <a:spcPts val="0"/>
                        </a:spcBef>
                        <a:buSzPct val="25000"/>
                        <a:buNone/>
                      </a:pPr>
                      <a:r>
                        <a:rPr lang="en-US" sz="1800" u="none" strike="noStrike" cap="none"/>
                        <a:t>DEVELOPERS OF THE ATOMIC MODEL</a:t>
                      </a:r>
                    </a:p>
                  </a:txBody>
                  <a:tcPr marL="91450" marR="91450" marT="45725" marB="45725" anchor="ctr"/>
                </a:tc>
              </a:tr>
              <a:tr h="370850">
                <a:tc>
                  <a:txBody>
                    <a:bodyPr/>
                    <a:lstStyle/>
                    <a:p>
                      <a:pPr marL="0" marR="0" lvl="0" indent="0" algn="ctr" rtl="0">
                        <a:spcBef>
                          <a:spcPts val="0"/>
                        </a:spcBef>
                        <a:buSzPct val="25000"/>
                        <a:buNone/>
                      </a:pPr>
                      <a:endParaRPr sz="1800" u="none" strike="noStrike" cap="none"/>
                    </a:p>
                    <a:p>
                      <a:pPr marL="0" marR="0" lvl="0" indent="0" algn="ctr" rtl="0">
                        <a:spcBef>
                          <a:spcPts val="0"/>
                        </a:spcBef>
                        <a:buSzPct val="25000"/>
                        <a:buNone/>
                      </a:pPr>
                      <a:endParaRPr sz="1800" u="none" strike="noStrike" cap="none"/>
                    </a:p>
                    <a:p>
                      <a:pPr marL="0" marR="0" lvl="0" indent="0" algn="ctr" rtl="0">
                        <a:spcBef>
                          <a:spcPts val="0"/>
                        </a:spcBef>
                        <a:buSzPct val="25000"/>
                        <a:buNone/>
                      </a:pPr>
                      <a:endParaRPr sz="1800" u="none" strike="noStrike" cap="none"/>
                    </a:p>
                    <a:p>
                      <a:pPr marL="0" marR="0" lvl="0" indent="0" algn="ctr" rtl="0">
                        <a:spcBef>
                          <a:spcPts val="0"/>
                        </a:spcBef>
                        <a:buSzPct val="25000"/>
                        <a:buNone/>
                      </a:pPr>
                      <a:endParaRPr sz="1800" u="none" strike="noStrike" cap="none"/>
                    </a:p>
                    <a:p>
                      <a:pPr marL="0" marR="0" lvl="0" indent="0" algn="ctr" rtl="0">
                        <a:spcBef>
                          <a:spcPts val="0"/>
                        </a:spcBef>
                        <a:buSzPct val="25000"/>
                        <a:buNone/>
                      </a:pPr>
                      <a:endParaRPr sz="1800" u="none" strike="noStrike" cap="none"/>
                    </a:p>
                    <a:p>
                      <a:pPr marL="0" marR="0" lvl="0" indent="0" algn="ctr" rtl="0">
                        <a:spcBef>
                          <a:spcPts val="0"/>
                        </a:spcBef>
                        <a:buSzPct val="25000"/>
                        <a:buNone/>
                      </a:pPr>
                      <a:r>
                        <a:rPr lang="en-US" sz="1800" u="none" strike="noStrike" cap="none"/>
                        <a:t>ASTRONOMY</a:t>
                      </a:r>
                    </a:p>
                  </a:txBody>
                  <a:tcPr marL="91450" marR="91450" marT="45725" marB="45725" anchor="ctr"/>
                </a:tc>
                <a:tc>
                  <a:txBody>
                    <a:bodyPr/>
                    <a:lstStyle/>
                    <a:p>
                      <a:pPr marL="0" marR="0" lvl="0" indent="0" algn="ctr" rtl="0">
                        <a:spcBef>
                          <a:spcPts val="0"/>
                        </a:spcBef>
                        <a:buSzPct val="25000"/>
                        <a:buNone/>
                      </a:pPr>
                      <a:endParaRPr sz="1800" u="none" strike="noStrike" cap="none"/>
                    </a:p>
                    <a:p>
                      <a:pPr marL="0" marR="0" lvl="0" indent="0" algn="ctr" rtl="0">
                        <a:spcBef>
                          <a:spcPts val="0"/>
                        </a:spcBef>
                        <a:buSzPct val="25000"/>
                        <a:buNone/>
                      </a:pPr>
                      <a:endParaRPr sz="1800" u="none" strike="noStrike" cap="none"/>
                    </a:p>
                    <a:p>
                      <a:pPr marL="0" marR="0" lvl="0" indent="0" algn="ctr" rtl="0">
                        <a:spcBef>
                          <a:spcPts val="0"/>
                        </a:spcBef>
                        <a:buSzPct val="25000"/>
                        <a:buNone/>
                      </a:pPr>
                      <a:endParaRPr sz="1800" u="none" strike="noStrike" cap="none"/>
                    </a:p>
                    <a:p>
                      <a:pPr marL="0" marR="0" lvl="0" indent="0" algn="ctr" rtl="0">
                        <a:spcBef>
                          <a:spcPts val="0"/>
                        </a:spcBef>
                        <a:buSzPct val="25000"/>
                        <a:buNone/>
                      </a:pPr>
                      <a:endParaRPr sz="1800" u="none" strike="noStrike" cap="none"/>
                    </a:p>
                    <a:p>
                      <a:pPr marL="0" marR="0" lvl="0" indent="0" algn="ctr" rtl="0">
                        <a:spcBef>
                          <a:spcPts val="0"/>
                        </a:spcBef>
                        <a:buSzPct val="25000"/>
                        <a:buNone/>
                      </a:pPr>
                      <a:endParaRPr sz="1800" u="none" strike="noStrike" cap="none"/>
                    </a:p>
                    <a:p>
                      <a:pPr marL="0" marR="0" lvl="0" indent="0" algn="ctr" rtl="0">
                        <a:spcBef>
                          <a:spcPts val="0"/>
                        </a:spcBef>
                        <a:buSzPct val="25000"/>
                        <a:buNone/>
                      </a:pPr>
                      <a:r>
                        <a:rPr lang="en-US" sz="1800" u="none" strike="noStrike" cap="none"/>
                        <a:t>LAWS OF ELASTICITY</a:t>
                      </a:r>
                    </a:p>
                  </a:txBody>
                  <a:tcPr marL="91450" marR="91450" marT="45725" marB="45725" anchor="ctr"/>
                </a:tc>
                <a:tc>
                  <a:txBody>
                    <a:bodyPr/>
                    <a:lstStyle/>
                    <a:p>
                      <a:pPr marL="0" marR="0" lvl="0" indent="0" algn="ctr" rtl="0">
                        <a:spcBef>
                          <a:spcPts val="0"/>
                        </a:spcBef>
                        <a:buSzPct val="25000"/>
                        <a:buNone/>
                      </a:pPr>
                      <a:endParaRPr sz="1800" u="none" strike="noStrike" cap="none"/>
                    </a:p>
                    <a:p>
                      <a:pPr marL="0" marR="0" lvl="0" indent="0" algn="ctr" rtl="0">
                        <a:spcBef>
                          <a:spcPts val="0"/>
                        </a:spcBef>
                        <a:buSzPct val="25000"/>
                        <a:buNone/>
                      </a:pPr>
                      <a:endParaRPr sz="1800" u="none" strike="noStrike" cap="none"/>
                    </a:p>
                    <a:p>
                      <a:pPr marL="0" marR="0" lvl="0" indent="0" algn="ctr" rtl="0">
                        <a:spcBef>
                          <a:spcPts val="0"/>
                        </a:spcBef>
                        <a:buSzPct val="25000"/>
                        <a:buNone/>
                      </a:pPr>
                      <a:endParaRPr sz="1800" u="none" strike="noStrike" cap="none"/>
                    </a:p>
                    <a:p>
                      <a:pPr marL="0" marR="0" lvl="0" indent="0" algn="ctr" rtl="0">
                        <a:spcBef>
                          <a:spcPts val="0"/>
                        </a:spcBef>
                        <a:buSzPct val="25000"/>
                        <a:buNone/>
                      </a:pPr>
                      <a:endParaRPr sz="1800" u="none" strike="noStrike" cap="none"/>
                    </a:p>
                    <a:p>
                      <a:pPr marL="0" marR="0" lvl="0" indent="0" algn="ctr" rtl="0">
                        <a:spcBef>
                          <a:spcPts val="0"/>
                        </a:spcBef>
                        <a:buSzPct val="25000"/>
                        <a:buNone/>
                      </a:pPr>
                      <a:endParaRPr sz="1800" u="none" strike="noStrike" cap="none"/>
                    </a:p>
                    <a:p>
                      <a:pPr marL="0" marR="0" lvl="0" indent="0" algn="ctr" rtl="0">
                        <a:spcBef>
                          <a:spcPts val="0"/>
                        </a:spcBef>
                        <a:buSzPct val="25000"/>
                        <a:buNone/>
                      </a:pPr>
                      <a:r>
                        <a:rPr lang="en-US" sz="1800" u="none" strike="noStrike" cap="none"/>
                        <a:t>MECHANICS AND GRAVITY</a:t>
                      </a:r>
                    </a:p>
                  </a:txBody>
                  <a:tcPr marL="91450" marR="91450" marT="45725" marB="45725" anchor="ctr"/>
                </a:tc>
                <a:tc>
                  <a:txBody>
                    <a:bodyPr/>
                    <a:lstStyle/>
                    <a:p>
                      <a:pPr marL="0" marR="0" lvl="0" indent="0" algn="ctr" rtl="0">
                        <a:spcBef>
                          <a:spcPts val="0"/>
                        </a:spcBef>
                        <a:buSzPct val="25000"/>
                        <a:buNone/>
                      </a:pPr>
                      <a:endParaRPr sz="1800" u="none" strike="noStrike" cap="none"/>
                    </a:p>
                    <a:p>
                      <a:pPr marL="0" marR="0" lvl="0" indent="0" algn="ctr" rtl="0">
                        <a:spcBef>
                          <a:spcPts val="0"/>
                        </a:spcBef>
                        <a:buSzPct val="25000"/>
                        <a:buNone/>
                      </a:pPr>
                      <a:endParaRPr sz="1800" u="none" strike="noStrike" cap="none"/>
                    </a:p>
                    <a:p>
                      <a:pPr marL="0" marR="0" lvl="0" indent="0" algn="ctr" rtl="0">
                        <a:spcBef>
                          <a:spcPts val="0"/>
                        </a:spcBef>
                        <a:buSzPct val="25000"/>
                        <a:buNone/>
                      </a:pPr>
                      <a:endParaRPr sz="1800" u="none" strike="noStrike" cap="none"/>
                    </a:p>
                    <a:p>
                      <a:pPr marL="0" marR="0" lvl="0" indent="0" algn="ctr" rtl="0">
                        <a:spcBef>
                          <a:spcPts val="0"/>
                        </a:spcBef>
                        <a:buSzPct val="25000"/>
                        <a:buNone/>
                      </a:pPr>
                      <a:endParaRPr sz="1800" u="none" strike="noStrike" cap="none"/>
                    </a:p>
                    <a:p>
                      <a:pPr marL="0" marR="0" lvl="0" indent="0" algn="ctr" rtl="0">
                        <a:spcBef>
                          <a:spcPts val="0"/>
                        </a:spcBef>
                        <a:buSzPct val="25000"/>
                        <a:buNone/>
                      </a:pPr>
                      <a:endParaRPr sz="1800" u="none" strike="noStrike" cap="none"/>
                    </a:p>
                    <a:p>
                      <a:pPr marL="0" marR="0" lvl="0" indent="0" algn="ctr" rtl="0">
                        <a:spcBef>
                          <a:spcPts val="0"/>
                        </a:spcBef>
                        <a:buSzPct val="25000"/>
                        <a:buNone/>
                      </a:pPr>
                      <a:r>
                        <a:rPr lang="en-US" sz="1800" u="none" strike="noStrike" cap="none"/>
                        <a:t>ELECTRIC BATTERY</a:t>
                      </a:r>
                    </a:p>
                  </a:txBody>
                  <a:tcPr marL="91450" marR="91450" marT="45725" marB="45725" anchor="ctr"/>
                </a:tc>
                <a:tc>
                  <a:txBody>
                    <a:bodyPr/>
                    <a:lstStyle/>
                    <a:p>
                      <a:pPr marL="0" marR="0" lvl="0" indent="0" algn="ctr" rtl="0">
                        <a:spcBef>
                          <a:spcPts val="0"/>
                        </a:spcBef>
                        <a:buSzPct val="25000"/>
                        <a:buNone/>
                      </a:pPr>
                      <a:endParaRPr sz="1800" u="none" strike="noStrike" cap="none"/>
                    </a:p>
                    <a:p>
                      <a:pPr marL="0" marR="0" lvl="0" indent="0" algn="ctr" rtl="0">
                        <a:spcBef>
                          <a:spcPts val="0"/>
                        </a:spcBef>
                        <a:buSzPct val="25000"/>
                        <a:buNone/>
                      </a:pPr>
                      <a:endParaRPr sz="1800" u="none" strike="noStrike" cap="none"/>
                    </a:p>
                    <a:p>
                      <a:pPr marL="0" marR="0" lvl="0" indent="0" algn="ctr" rtl="0">
                        <a:spcBef>
                          <a:spcPts val="0"/>
                        </a:spcBef>
                        <a:buSzPct val="25000"/>
                        <a:buNone/>
                      </a:pPr>
                      <a:endParaRPr sz="1800" u="none" strike="noStrike" cap="none"/>
                    </a:p>
                    <a:p>
                      <a:pPr marL="0" marR="0" lvl="0" indent="0" algn="ctr" rtl="0">
                        <a:spcBef>
                          <a:spcPts val="0"/>
                        </a:spcBef>
                        <a:buSzPct val="25000"/>
                        <a:buNone/>
                      </a:pPr>
                      <a:endParaRPr sz="1800" u="none" strike="noStrike" cap="none"/>
                    </a:p>
                    <a:p>
                      <a:pPr marL="0" marR="0" lvl="0" indent="0" algn="ctr" rtl="0">
                        <a:spcBef>
                          <a:spcPts val="0"/>
                        </a:spcBef>
                        <a:buSzPct val="25000"/>
                        <a:buNone/>
                      </a:pPr>
                      <a:endParaRPr sz="1800" u="none" strike="noStrike" cap="none"/>
                    </a:p>
                    <a:p>
                      <a:pPr marL="0" marR="0" lvl="0" indent="0" algn="ctr" rtl="0">
                        <a:spcBef>
                          <a:spcPts val="0"/>
                        </a:spcBef>
                        <a:buSzPct val="25000"/>
                        <a:buNone/>
                      </a:pPr>
                      <a:r>
                        <a:rPr lang="en-US" sz="1800" u="none" strike="noStrike" cap="none"/>
                        <a:t>ELECTROMAGNETISM</a:t>
                      </a:r>
                    </a:p>
                  </a:txBody>
                  <a:tcPr marL="91450" marR="91450" marT="45725" marB="45725" anchor="ctr"/>
                </a:tc>
                <a:tc>
                  <a:txBody>
                    <a:bodyPr/>
                    <a:lstStyle/>
                    <a:p>
                      <a:pPr marL="0" marR="0" lvl="0" indent="0" algn="ctr" rtl="0">
                        <a:spcBef>
                          <a:spcPts val="0"/>
                        </a:spcBef>
                        <a:buSzPct val="25000"/>
                        <a:buNone/>
                      </a:pPr>
                      <a:r>
                        <a:rPr lang="en-US" sz="1800" u="none" strike="noStrike" cap="none" dirty="0"/>
                        <a:t>JOHN DALTON</a:t>
                      </a:r>
                    </a:p>
                    <a:p>
                      <a:pPr marL="0" marR="0" lvl="0" indent="0" algn="ctr" rtl="0">
                        <a:spcBef>
                          <a:spcPts val="0"/>
                        </a:spcBef>
                        <a:buSzPct val="25000"/>
                        <a:buNone/>
                      </a:pPr>
                      <a:r>
                        <a:rPr lang="en-US" sz="1800" u="none" strike="noStrike" cap="none" dirty="0"/>
                        <a:t>J.J. THOMSON</a:t>
                      </a:r>
                    </a:p>
                    <a:p>
                      <a:pPr marL="0" marR="0" lvl="0" indent="0" algn="ctr" rtl="0">
                        <a:spcBef>
                          <a:spcPts val="0"/>
                        </a:spcBef>
                        <a:buSzPct val="25000"/>
                        <a:buNone/>
                      </a:pPr>
                      <a:r>
                        <a:rPr lang="en-US" sz="1800" u="none" strike="noStrike" cap="none" dirty="0"/>
                        <a:t>E. RUTHERFORD</a:t>
                      </a:r>
                    </a:p>
                    <a:p>
                      <a:pPr marL="0" marR="0" lvl="0" indent="0" algn="ctr" rtl="0">
                        <a:spcBef>
                          <a:spcPts val="0"/>
                        </a:spcBef>
                        <a:buSzPct val="25000"/>
                        <a:buNone/>
                      </a:pPr>
                      <a:r>
                        <a:rPr lang="en-US" sz="1800" u="none" strike="noStrike" cap="none" dirty="0"/>
                        <a:t>NIELS BOHR</a:t>
                      </a:r>
                    </a:p>
                  </a:txBody>
                  <a:tcPr marL="91450" marR="91450" marT="45725" marB="45725" anchor="ctr"/>
                </a:tc>
              </a:tr>
            </a:tbl>
          </a:graphicData>
        </a:graphic>
      </p:graphicFrame>
      <p:pic>
        <p:nvPicPr>
          <p:cNvPr id="93" name="Shape 93"/>
          <p:cNvPicPr preferRelativeResize="0"/>
          <p:nvPr/>
        </p:nvPicPr>
        <p:blipFill rotWithShape="1">
          <a:blip r:embed="rId3">
            <a:alphaModFix/>
          </a:blip>
          <a:srcRect/>
          <a:stretch/>
        </p:blipFill>
        <p:spPr>
          <a:xfrm>
            <a:off x="838200" y="4823460"/>
            <a:ext cx="1143000" cy="1143000"/>
          </a:xfrm>
          <a:prstGeom prst="rect">
            <a:avLst/>
          </a:prstGeom>
          <a:noFill/>
          <a:ln>
            <a:noFill/>
          </a:ln>
        </p:spPr>
      </p:pic>
      <p:pic>
        <p:nvPicPr>
          <p:cNvPr id="94" name="Shape 94"/>
          <p:cNvPicPr preferRelativeResize="0"/>
          <p:nvPr/>
        </p:nvPicPr>
        <p:blipFill rotWithShape="1">
          <a:blip r:embed="rId4">
            <a:alphaModFix/>
          </a:blip>
          <a:srcRect/>
          <a:stretch/>
        </p:blipFill>
        <p:spPr>
          <a:xfrm>
            <a:off x="2720340" y="4823460"/>
            <a:ext cx="1143000" cy="1143000"/>
          </a:xfrm>
          <a:prstGeom prst="rect">
            <a:avLst/>
          </a:prstGeom>
          <a:noFill/>
          <a:ln>
            <a:noFill/>
          </a:ln>
        </p:spPr>
      </p:pic>
      <p:pic>
        <p:nvPicPr>
          <p:cNvPr id="95" name="Shape 95"/>
          <p:cNvPicPr preferRelativeResize="0"/>
          <p:nvPr/>
        </p:nvPicPr>
        <p:blipFill rotWithShape="1">
          <a:blip r:embed="rId5">
            <a:alphaModFix/>
          </a:blip>
          <a:srcRect/>
          <a:stretch/>
        </p:blipFill>
        <p:spPr>
          <a:xfrm>
            <a:off x="4522469" y="4823460"/>
            <a:ext cx="1143000" cy="1143000"/>
          </a:xfrm>
          <a:prstGeom prst="rect">
            <a:avLst/>
          </a:prstGeom>
          <a:noFill/>
          <a:ln>
            <a:noFill/>
          </a:ln>
        </p:spPr>
      </p:pic>
      <p:pic>
        <p:nvPicPr>
          <p:cNvPr id="96" name="Shape 96"/>
          <p:cNvPicPr preferRelativeResize="0"/>
          <p:nvPr/>
        </p:nvPicPr>
        <p:blipFill rotWithShape="1">
          <a:blip r:embed="rId6">
            <a:alphaModFix/>
          </a:blip>
          <a:srcRect/>
          <a:stretch/>
        </p:blipFill>
        <p:spPr>
          <a:xfrm>
            <a:off x="6294119" y="4823460"/>
            <a:ext cx="1143000" cy="1143000"/>
          </a:xfrm>
          <a:prstGeom prst="rect">
            <a:avLst/>
          </a:prstGeom>
          <a:noFill/>
          <a:ln>
            <a:noFill/>
          </a:ln>
        </p:spPr>
      </p:pic>
      <p:pic>
        <p:nvPicPr>
          <p:cNvPr id="97" name="Shape 97"/>
          <p:cNvPicPr preferRelativeResize="0"/>
          <p:nvPr/>
        </p:nvPicPr>
        <p:blipFill rotWithShape="1">
          <a:blip r:embed="rId7">
            <a:alphaModFix/>
          </a:blip>
          <a:srcRect/>
          <a:stretch/>
        </p:blipFill>
        <p:spPr>
          <a:xfrm>
            <a:off x="8126729" y="4823460"/>
            <a:ext cx="1143000" cy="1143000"/>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Shape 222"/>
          <p:cNvSpPr txBox="1">
            <a:spLocks noGrp="1"/>
          </p:cNvSpPr>
          <p:nvPr>
            <p:ph type="title"/>
          </p:nvPr>
        </p:nvSpPr>
        <p:spPr>
          <a:xfrm>
            <a:off x="838200" y="365125"/>
            <a:ext cx="10515599" cy="132556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Arial"/>
              <a:buNone/>
            </a:pPr>
            <a:r>
              <a:rPr lang="en-US" sz="4400" b="0" i="0" u="none" strike="noStrike" cap="none">
                <a:solidFill>
                  <a:schemeClr val="dk1"/>
                </a:solidFill>
                <a:latin typeface="Arial"/>
                <a:ea typeface="Arial"/>
                <a:cs typeface="Arial"/>
                <a:sym typeface="Arial"/>
              </a:rPr>
              <a:t>Example</a:t>
            </a:r>
          </a:p>
        </p:txBody>
      </p:sp>
      <p:sp>
        <p:nvSpPr>
          <p:cNvPr id="223" name="Shape 223"/>
          <p:cNvSpPr txBox="1">
            <a:spLocks noGrp="1"/>
          </p:cNvSpPr>
          <p:nvPr>
            <p:ph type="body" idx="1"/>
          </p:nvPr>
        </p:nvSpPr>
        <p:spPr>
          <a:xfrm>
            <a:off x="838200" y="1825625"/>
            <a:ext cx="10515599" cy="2473419"/>
          </a:xfrm>
          <a:prstGeom prst="rect">
            <a:avLst/>
          </a:prstGeom>
          <a:noFill/>
          <a:ln>
            <a:noFill/>
          </a:ln>
        </p:spPr>
        <p:txBody>
          <a:bodyPr lIns="91425" tIns="45700" rIns="91425" bIns="45700" anchor="t" anchorCtr="0">
            <a:noAutofit/>
          </a:bodyPr>
          <a:lstStyle/>
          <a:p>
            <a:pPr marL="514350" marR="0" lvl="0" indent="-514350" algn="l" rtl="0">
              <a:lnSpc>
                <a:spcPct val="90000"/>
              </a:lnSpc>
              <a:spcBef>
                <a:spcPts val="0"/>
              </a:spcBef>
              <a:spcAft>
                <a:spcPts val="0"/>
              </a:spcAft>
              <a:buClr>
                <a:schemeClr val="dk1"/>
              </a:buClr>
              <a:buSzPct val="100000"/>
              <a:buFont typeface="Arial"/>
              <a:buAutoNum type="arabicPeriod"/>
            </a:pPr>
            <a:r>
              <a:rPr lang="en-US" sz="2800" b="0" i="0" u="none" strike="noStrike" cap="none">
                <a:solidFill>
                  <a:schemeClr val="dk1"/>
                </a:solidFill>
                <a:latin typeface="Arial"/>
                <a:ea typeface="Arial"/>
                <a:cs typeface="Arial"/>
                <a:sym typeface="Arial"/>
              </a:rPr>
              <a:t>Use your ruler to measure the height of your desk.</a:t>
            </a:r>
          </a:p>
          <a:p>
            <a:pPr marL="514350" marR="0" lvl="0" indent="-514350" algn="l" rtl="0">
              <a:lnSpc>
                <a:spcPct val="90000"/>
              </a:lnSpc>
              <a:spcBef>
                <a:spcPts val="1000"/>
              </a:spcBef>
              <a:spcAft>
                <a:spcPts val="0"/>
              </a:spcAft>
              <a:buClr>
                <a:schemeClr val="dk1"/>
              </a:buClr>
              <a:buSzPct val="100000"/>
              <a:buFont typeface="Arial"/>
              <a:buAutoNum type="arabicPeriod"/>
            </a:pPr>
            <a:r>
              <a:rPr lang="en-US" sz="2800" b="0" i="0" u="none" strike="noStrike" cap="none">
                <a:solidFill>
                  <a:schemeClr val="dk1"/>
                </a:solidFill>
                <a:latin typeface="Arial"/>
                <a:ea typeface="Arial"/>
                <a:cs typeface="Arial"/>
                <a:sym typeface="Arial"/>
              </a:rPr>
              <a:t>Choose two different objects from your pencil case.</a:t>
            </a:r>
          </a:p>
          <a:p>
            <a:pPr marL="514350" marR="0" lvl="0" indent="-514350" algn="l" rtl="0">
              <a:lnSpc>
                <a:spcPct val="90000"/>
              </a:lnSpc>
              <a:spcBef>
                <a:spcPts val="1000"/>
              </a:spcBef>
              <a:spcAft>
                <a:spcPts val="0"/>
              </a:spcAft>
              <a:buClr>
                <a:schemeClr val="dk1"/>
              </a:buClr>
              <a:buSzPct val="100000"/>
              <a:buFont typeface="Arial"/>
              <a:buAutoNum type="arabicPeriod"/>
            </a:pPr>
            <a:r>
              <a:rPr lang="en-US" sz="2800" b="0" i="0" u="none" strike="noStrike" cap="none">
                <a:solidFill>
                  <a:schemeClr val="dk1"/>
                </a:solidFill>
                <a:latin typeface="Arial"/>
                <a:ea typeface="Arial"/>
                <a:cs typeface="Arial"/>
                <a:sym typeface="Arial"/>
              </a:rPr>
              <a:t>Drop each object and measure the time it takes for each object to reach the floor.</a:t>
            </a:r>
          </a:p>
          <a:p>
            <a:pPr marL="514350" marR="0" lvl="0" indent="-514350" algn="l" rtl="0">
              <a:lnSpc>
                <a:spcPct val="90000"/>
              </a:lnSpc>
              <a:spcBef>
                <a:spcPts val="1000"/>
              </a:spcBef>
              <a:spcAft>
                <a:spcPts val="0"/>
              </a:spcAft>
              <a:buClr>
                <a:schemeClr val="dk1"/>
              </a:buClr>
              <a:buSzPct val="100000"/>
              <a:buFont typeface="Arial"/>
              <a:buAutoNum type="arabicPeriod"/>
            </a:pPr>
            <a:r>
              <a:rPr lang="en-US" sz="2800" b="0" i="0" u="none" strike="noStrike" cap="none">
                <a:solidFill>
                  <a:schemeClr val="dk1"/>
                </a:solidFill>
                <a:latin typeface="Arial"/>
                <a:ea typeface="Arial"/>
                <a:cs typeface="Arial"/>
                <a:sym typeface="Arial"/>
              </a:rPr>
              <a:t>Use the formula to calculate the final velocity of each object.</a:t>
            </a:r>
          </a:p>
          <a:p>
            <a:pPr marL="0" marR="0" lvl="0" indent="0" algn="l" rtl="0">
              <a:lnSpc>
                <a:spcPct val="90000"/>
              </a:lnSpc>
              <a:spcBef>
                <a:spcPts val="1000"/>
              </a:spcBef>
              <a:buClr>
                <a:schemeClr val="dk1"/>
              </a:buClr>
              <a:buSzPct val="25000"/>
              <a:buFont typeface="Arial"/>
              <a:buNone/>
            </a:pPr>
            <a:endParaRPr sz="2800" b="0" i="0" u="none" strike="noStrike" cap="none">
              <a:solidFill>
                <a:schemeClr val="dk1"/>
              </a:solidFill>
              <a:latin typeface="Arial"/>
              <a:ea typeface="Arial"/>
              <a:cs typeface="Arial"/>
              <a:sym typeface="Arial"/>
            </a:endParaRPr>
          </a:p>
        </p:txBody>
      </p:sp>
      <p:graphicFrame>
        <p:nvGraphicFramePr>
          <p:cNvPr id="224" name="Shape 224"/>
          <p:cNvGraphicFramePr/>
          <p:nvPr/>
        </p:nvGraphicFramePr>
        <p:xfrm>
          <a:off x="3296992" y="4799048"/>
          <a:ext cx="5237050" cy="1036339"/>
        </p:xfrm>
        <a:graphic>
          <a:graphicData uri="http://schemas.openxmlformats.org/drawingml/2006/table">
            <a:tbl>
              <a:tblPr firstRow="1" bandRow="1">
                <a:noFill/>
                <a:tableStyleId>{3C39D0F6-090D-4DE3-AFC1-3FE1CDF4E79B}</a:tableStyleId>
              </a:tblPr>
              <a:tblGrid>
                <a:gridCol w="3219725"/>
                <a:gridCol w="2017325"/>
              </a:tblGrid>
              <a:tr h="370850">
                <a:tc rowSpan="2">
                  <a:txBody>
                    <a:bodyPr/>
                    <a:lstStyle/>
                    <a:p>
                      <a:pPr marL="0" marR="0" lvl="0" indent="0" algn="ctr" rtl="0">
                        <a:spcBef>
                          <a:spcPts val="0"/>
                        </a:spcBef>
                        <a:buSzPct val="25000"/>
                        <a:buNone/>
                      </a:pPr>
                      <a:r>
                        <a:rPr lang="en-US" sz="2800" b="1" u="none" strike="noStrike" cap="none"/>
                        <a:t>VELOCITY (Vf)=</a:t>
                      </a:r>
                    </a:p>
                  </a:txBody>
                  <a:tcPr marL="91450" marR="91450" marT="45725" marB="45725" anchor="ctr">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c>
                  <a:txBody>
                    <a:bodyPr/>
                    <a:lstStyle/>
                    <a:p>
                      <a:pPr marL="0" marR="0" lvl="0" indent="0" algn="ctr" rtl="0">
                        <a:spcBef>
                          <a:spcPts val="0"/>
                        </a:spcBef>
                        <a:buSzPct val="25000"/>
                        <a:buNone/>
                      </a:pPr>
                      <a:r>
                        <a:rPr lang="en-US" sz="2800" b="1" u="none" strike="noStrike" cap="none"/>
                        <a:t>9,8m/s</a:t>
                      </a:r>
                      <a:r>
                        <a:rPr lang="en-US" sz="2800" b="1" u="none" strike="noStrike" cap="none" baseline="30000"/>
                        <a:t>2</a:t>
                      </a:r>
                    </a:p>
                  </a:txBody>
                  <a:tcPr marL="91450" marR="91450" marT="45725" marB="45725" anchor="ctr">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9525" cap="flat" cmpd="sng">
                      <a:solidFill>
                        <a:srgbClr val="000000">
                          <a:alpha val="0"/>
                        </a:srgbClr>
                      </a:solidFill>
                      <a:prstDash val="solid"/>
                      <a:round/>
                      <a:headEnd type="none" w="med" len="med"/>
                      <a:tailEnd type="none" w="med" len="med"/>
                    </a:lnT>
                    <a:lnB w="57150" cap="flat" cmpd="sng">
                      <a:solidFill>
                        <a:schemeClr val="dk1"/>
                      </a:solidFill>
                      <a:prstDash val="solid"/>
                      <a:round/>
                      <a:headEnd type="none" w="med" len="med"/>
                      <a:tailEnd type="none" w="med" len="med"/>
                    </a:lnB>
                  </a:tcPr>
                </a:tc>
              </a:tr>
              <a:tr h="370850">
                <a:tc vMerge="1">
                  <a:txBody>
                    <a:bodyPr/>
                    <a:lstStyle/>
                    <a:p>
                      <a:endParaRPr lang="en-US"/>
                    </a:p>
                  </a:txBody>
                  <a:tcPr/>
                </a:tc>
                <a:tc>
                  <a:txBody>
                    <a:bodyPr/>
                    <a:lstStyle/>
                    <a:p>
                      <a:pPr marL="0" marR="0" lvl="0" indent="0" algn="ctr" rtl="0">
                        <a:spcBef>
                          <a:spcPts val="0"/>
                        </a:spcBef>
                        <a:buSzPct val="25000"/>
                        <a:buNone/>
                      </a:pPr>
                      <a:r>
                        <a:rPr lang="en-US" sz="2800" b="1" u="none" strike="noStrike" cap="none"/>
                        <a:t>TIME (s)</a:t>
                      </a:r>
                    </a:p>
                  </a:txBody>
                  <a:tcPr marL="91450" marR="91450" marT="45725" marB="45725" anchor="ctr">
                    <a:lnL w="9525" cap="flat" cmpd="sng">
                      <a:solidFill>
                        <a:srgbClr val="000000">
                          <a:alpha val="0"/>
                        </a:srgbClr>
                      </a:solidFill>
                      <a:prstDash val="solid"/>
                      <a:round/>
                      <a:headEnd type="none" w="med" len="med"/>
                      <a:tailEnd type="none" w="med" len="med"/>
                    </a:lnL>
                    <a:lnR w="9525" cap="flat" cmpd="sng">
                      <a:solidFill>
                        <a:srgbClr val="000000">
                          <a:alpha val="0"/>
                        </a:srgbClr>
                      </a:solidFill>
                      <a:prstDash val="solid"/>
                      <a:round/>
                      <a:headEnd type="none" w="med" len="med"/>
                      <a:tailEnd type="none" w="med" len="med"/>
                    </a:lnR>
                    <a:lnT w="57150" cap="flat" cmpd="sng">
                      <a:solidFill>
                        <a:schemeClr val="dk1"/>
                      </a:solidFill>
                      <a:prstDash val="solid"/>
                      <a:round/>
                      <a:headEnd type="none" w="med" len="med"/>
                      <a:tailEnd type="none" w="med" len="med"/>
                    </a:lnT>
                    <a:lnB w="9525" cap="flat" cmpd="sng">
                      <a:solidFill>
                        <a:srgbClr val="000000">
                          <a:alpha val="0"/>
                        </a:srgbClr>
                      </a:solidFill>
                      <a:prstDash val="solid"/>
                      <a:round/>
                      <a:headEnd type="none" w="med" len="med"/>
                      <a:tailEnd type="none" w="med" len="med"/>
                    </a:lnB>
                  </a:tcPr>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Shape 229"/>
          <p:cNvSpPr txBox="1">
            <a:spLocks noGrp="1"/>
          </p:cNvSpPr>
          <p:nvPr>
            <p:ph type="body" idx="1"/>
          </p:nvPr>
        </p:nvSpPr>
        <p:spPr>
          <a:xfrm>
            <a:off x="838200" y="862884"/>
            <a:ext cx="10515599" cy="2426225"/>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2800" b="1" i="0" u="none" strike="noStrike" cap="none">
                <a:solidFill>
                  <a:schemeClr val="dk1"/>
                </a:solidFill>
                <a:latin typeface="Arial"/>
                <a:ea typeface="Arial"/>
                <a:cs typeface="Arial"/>
                <a:sym typeface="Arial"/>
              </a:rPr>
              <a:t>Friction</a:t>
            </a:r>
            <a:r>
              <a:rPr lang="en-US" sz="2800" b="0" i="0" u="none" strike="noStrike" cap="none">
                <a:solidFill>
                  <a:schemeClr val="dk1"/>
                </a:solidFill>
                <a:latin typeface="Arial"/>
                <a:ea typeface="Arial"/>
                <a:cs typeface="Arial"/>
                <a:sym typeface="Arial"/>
              </a:rPr>
              <a:t> is a force that opposes the motion between two surfaces that are in contact.</a:t>
            </a:r>
          </a:p>
          <a:p>
            <a:pPr marL="0" marR="0" lvl="0" indent="0" algn="l" rtl="0">
              <a:lnSpc>
                <a:spcPct val="90000"/>
              </a:lnSpc>
              <a:spcBef>
                <a:spcPts val="1000"/>
              </a:spcBef>
              <a:spcAft>
                <a:spcPts val="0"/>
              </a:spcAft>
              <a:buClr>
                <a:schemeClr val="dk1"/>
              </a:buClr>
              <a:buSzPct val="25000"/>
              <a:buFont typeface="Arial"/>
              <a:buNone/>
            </a:pPr>
            <a:r>
              <a:rPr lang="en-US" sz="2800" b="0" i="0" u="none" strike="noStrike" cap="none">
                <a:solidFill>
                  <a:schemeClr val="dk1"/>
                </a:solidFill>
                <a:latin typeface="Arial"/>
                <a:ea typeface="Arial"/>
                <a:cs typeface="Arial"/>
                <a:sym typeface="Arial"/>
              </a:rPr>
              <a:t>Friction is caused by the </a:t>
            </a:r>
            <a:r>
              <a:rPr lang="en-US" sz="2800" b="1" i="0" u="none" strike="noStrike" cap="none">
                <a:solidFill>
                  <a:schemeClr val="dk1"/>
                </a:solidFill>
                <a:latin typeface="Arial"/>
                <a:ea typeface="Arial"/>
                <a:cs typeface="Arial"/>
                <a:sym typeface="Arial"/>
              </a:rPr>
              <a:t>roughness </a:t>
            </a:r>
            <a:r>
              <a:rPr lang="en-US" sz="2800" b="0" i="0" u="none" strike="noStrike" cap="none">
                <a:solidFill>
                  <a:schemeClr val="dk1"/>
                </a:solidFill>
                <a:latin typeface="Arial"/>
                <a:ea typeface="Arial"/>
                <a:cs typeface="Arial"/>
                <a:sym typeface="Arial"/>
              </a:rPr>
              <a:t>of the surfaces that are in touch.  No matter how much smooth an object feels, it has tiny hills and valleys that are going to cause friction.</a:t>
            </a:r>
          </a:p>
          <a:p>
            <a:pPr marL="0" marR="0" lvl="0" indent="0" algn="l" rtl="0">
              <a:lnSpc>
                <a:spcPct val="90000"/>
              </a:lnSpc>
              <a:spcBef>
                <a:spcPts val="1000"/>
              </a:spcBef>
              <a:buClr>
                <a:schemeClr val="dk1"/>
              </a:buClr>
              <a:buSzPct val="25000"/>
              <a:buFont typeface="Arial"/>
              <a:buNone/>
            </a:pPr>
            <a:endParaRPr sz="2800" b="0" i="0" u="none" strike="noStrike" cap="none">
              <a:solidFill>
                <a:schemeClr val="dk1"/>
              </a:solidFill>
              <a:latin typeface="Arial"/>
              <a:ea typeface="Arial"/>
              <a:cs typeface="Arial"/>
              <a:sym typeface="Arial"/>
            </a:endParaRPr>
          </a:p>
        </p:txBody>
      </p:sp>
      <p:pic>
        <p:nvPicPr>
          <p:cNvPr id="230" name="Shape 230"/>
          <p:cNvPicPr preferRelativeResize="0"/>
          <p:nvPr/>
        </p:nvPicPr>
        <p:blipFill rotWithShape="1">
          <a:blip r:embed="rId3">
            <a:alphaModFix/>
          </a:blip>
          <a:srcRect/>
          <a:stretch/>
        </p:blipFill>
        <p:spPr>
          <a:xfrm>
            <a:off x="467418" y="3785312"/>
            <a:ext cx="7063854" cy="2825541"/>
          </a:xfrm>
          <a:prstGeom prst="rect">
            <a:avLst/>
          </a:prstGeom>
          <a:noFill/>
          <a:ln>
            <a:noFill/>
          </a:ln>
        </p:spPr>
      </p:pic>
      <p:pic>
        <p:nvPicPr>
          <p:cNvPr id="231" name="Shape 231" descr="https://encrypted-tbn2.gstatic.com/images?q=tbn:ANd9GcQx9gI_ZnKGMoTk5QypD1URy1rm4JIApvLDaV0BWwbH9sB3Bv4aVg"/>
          <p:cNvPicPr preferRelativeResize="0"/>
          <p:nvPr/>
        </p:nvPicPr>
        <p:blipFill rotWithShape="1">
          <a:blip r:embed="rId4">
            <a:alphaModFix/>
          </a:blip>
          <a:srcRect/>
          <a:stretch/>
        </p:blipFill>
        <p:spPr>
          <a:xfrm>
            <a:off x="7783697" y="3785310"/>
            <a:ext cx="3940883" cy="2825541"/>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Shape 236"/>
          <p:cNvSpPr txBox="1">
            <a:spLocks noGrp="1"/>
          </p:cNvSpPr>
          <p:nvPr>
            <p:ph type="body" idx="1"/>
          </p:nvPr>
        </p:nvSpPr>
        <p:spPr>
          <a:xfrm>
            <a:off x="838200" y="824248"/>
            <a:ext cx="10515599" cy="5352715"/>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2400" b="0" i="0" u="none" strike="noStrike" cap="none">
                <a:solidFill>
                  <a:schemeClr val="dk1"/>
                </a:solidFill>
                <a:latin typeface="Arial"/>
                <a:ea typeface="Arial"/>
                <a:cs typeface="Arial"/>
                <a:sym typeface="Arial"/>
              </a:rPr>
              <a:t>Friction can be </a:t>
            </a:r>
            <a:r>
              <a:rPr lang="en-US" sz="2400" b="1" i="0" u="none" strike="noStrike" cap="none">
                <a:solidFill>
                  <a:schemeClr val="dk1"/>
                </a:solidFill>
                <a:latin typeface="Arial"/>
                <a:ea typeface="Arial"/>
                <a:cs typeface="Arial"/>
                <a:sym typeface="Arial"/>
              </a:rPr>
              <a:t>increased</a:t>
            </a:r>
            <a:r>
              <a:rPr lang="en-US" sz="2400" b="0" i="0" u="none" strike="noStrike" cap="none">
                <a:solidFill>
                  <a:schemeClr val="dk1"/>
                </a:solidFill>
                <a:latin typeface="Arial"/>
                <a:ea typeface="Arial"/>
                <a:cs typeface="Arial"/>
                <a:sym typeface="Arial"/>
              </a:rPr>
              <a:t> as the surfaces get </a:t>
            </a:r>
            <a:r>
              <a:rPr lang="en-US" sz="2400" b="1" i="0" u="none" strike="noStrike" cap="none">
                <a:solidFill>
                  <a:schemeClr val="dk1"/>
                </a:solidFill>
                <a:latin typeface="Arial"/>
                <a:ea typeface="Arial"/>
                <a:cs typeface="Arial"/>
                <a:sym typeface="Arial"/>
              </a:rPr>
              <a:t>rougher</a:t>
            </a:r>
            <a:r>
              <a:rPr lang="en-US" sz="2400" b="0" i="0" u="none" strike="noStrike" cap="none">
                <a:solidFill>
                  <a:schemeClr val="dk1"/>
                </a:solidFill>
                <a:latin typeface="Arial"/>
                <a:ea typeface="Arial"/>
                <a:cs typeface="Arial"/>
                <a:sym typeface="Arial"/>
              </a:rPr>
              <a:t>.  </a:t>
            </a:r>
          </a:p>
          <a:p>
            <a:pPr marL="0" marR="0" lvl="0" indent="0" algn="l" rtl="0">
              <a:lnSpc>
                <a:spcPct val="90000"/>
              </a:lnSpc>
              <a:spcBef>
                <a:spcPts val="1000"/>
              </a:spcBef>
              <a:spcAft>
                <a:spcPts val="0"/>
              </a:spcAft>
              <a:buClr>
                <a:schemeClr val="dk1"/>
              </a:buClr>
              <a:buSzPct val="25000"/>
              <a:buFont typeface="Arial"/>
              <a:buNone/>
            </a:pPr>
            <a:r>
              <a:rPr lang="en-US" sz="2400" b="1" i="0" u="none" strike="noStrike" cap="none">
                <a:solidFill>
                  <a:schemeClr val="dk1"/>
                </a:solidFill>
                <a:latin typeface="Arial"/>
                <a:ea typeface="Arial"/>
                <a:cs typeface="Arial"/>
                <a:sym typeface="Arial"/>
              </a:rPr>
              <a:t>Example</a:t>
            </a:r>
            <a:r>
              <a:rPr lang="en-US" sz="2400" b="0" i="0" u="none" strike="noStrike" cap="none">
                <a:solidFill>
                  <a:schemeClr val="dk1"/>
                </a:solidFill>
                <a:latin typeface="Arial"/>
                <a:ea typeface="Arial"/>
                <a:cs typeface="Arial"/>
                <a:sym typeface="Arial"/>
              </a:rPr>
              <a:t>: Some stairs in public places have a line of a rough material to increase friction, so people cannot slip and fall through them.</a:t>
            </a:r>
          </a:p>
          <a:p>
            <a:pPr marL="0" marR="0" lvl="0" indent="0" algn="l" rtl="0">
              <a:lnSpc>
                <a:spcPct val="90000"/>
              </a:lnSpc>
              <a:spcBef>
                <a:spcPts val="1000"/>
              </a:spcBef>
              <a:spcAft>
                <a:spcPts val="0"/>
              </a:spcAft>
              <a:buClr>
                <a:schemeClr val="dk1"/>
              </a:buClr>
              <a:buSzPct val="25000"/>
              <a:buFont typeface="Arial"/>
              <a:buNone/>
            </a:pPr>
            <a:r>
              <a:rPr lang="en-US" sz="2400" b="0" i="0" u="none" strike="noStrike" cap="none">
                <a:solidFill>
                  <a:schemeClr val="dk1"/>
                </a:solidFill>
                <a:latin typeface="Arial"/>
                <a:ea typeface="Arial"/>
                <a:cs typeface="Arial"/>
                <a:sym typeface="Arial"/>
              </a:rPr>
              <a:t>Friction can be </a:t>
            </a:r>
            <a:r>
              <a:rPr lang="en-US" sz="2400" b="1" i="0" u="none" strike="noStrike" cap="none">
                <a:solidFill>
                  <a:schemeClr val="dk1"/>
                </a:solidFill>
                <a:latin typeface="Arial"/>
                <a:ea typeface="Arial"/>
                <a:cs typeface="Arial"/>
                <a:sym typeface="Arial"/>
              </a:rPr>
              <a:t>decreased</a:t>
            </a:r>
            <a:r>
              <a:rPr lang="en-US" sz="2400" b="0" i="0" u="none" strike="noStrike" cap="none">
                <a:solidFill>
                  <a:schemeClr val="dk1"/>
                </a:solidFill>
                <a:latin typeface="Arial"/>
                <a:ea typeface="Arial"/>
                <a:cs typeface="Arial"/>
                <a:sym typeface="Arial"/>
              </a:rPr>
              <a:t> as the surfaces get </a:t>
            </a:r>
            <a:r>
              <a:rPr lang="en-US" sz="2400" b="1" i="0" u="none" strike="noStrike" cap="none">
                <a:solidFill>
                  <a:schemeClr val="dk1"/>
                </a:solidFill>
                <a:latin typeface="Arial"/>
                <a:ea typeface="Arial"/>
                <a:cs typeface="Arial"/>
                <a:sym typeface="Arial"/>
              </a:rPr>
              <a:t>smoother</a:t>
            </a:r>
            <a:r>
              <a:rPr lang="en-US" sz="2400" b="0" i="0" u="none" strike="noStrike" cap="none">
                <a:solidFill>
                  <a:schemeClr val="dk1"/>
                </a:solidFill>
                <a:latin typeface="Arial"/>
                <a:ea typeface="Arial"/>
                <a:cs typeface="Arial"/>
                <a:sym typeface="Arial"/>
              </a:rPr>
              <a:t> by applying </a:t>
            </a:r>
            <a:r>
              <a:rPr lang="en-US" sz="2400" b="1" i="0" u="none" strike="noStrike" cap="none">
                <a:solidFill>
                  <a:schemeClr val="dk1"/>
                </a:solidFill>
                <a:latin typeface="Arial"/>
                <a:ea typeface="Arial"/>
                <a:cs typeface="Arial"/>
                <a:sym typeface="Arial"/>
              </a:rPr>
              <a:t>lubricants</a:t>
            </a:r>
            <a:r>
              <a:rPr lang="en-US" sz="2400" b="0" i="0" u="none" strike="noStrike" cap="none">
                <a:solidFill>
                  <a:schemeClr val="dk1"/>
                </a:solidFill>
                <a:latin typeface="Arial"/>
                <a:ea typeface="Arial"/>
                <a:cs typeface="Arial"/>
                <a:sym typeface="Arial"/>
              </a:rPr>
              <a:t>.</a:t>
            </a:r>
          </a:p>
          <a:p>
            <a:pPr marL="0" marR="0" lvl="0" indent="0" algn="l" rtl="0">
              <a:lnSpc>
                <a:spcPct val="90000"/>
              </a:lnSpc>
              <a:spcBef>
                <a:spcPts val="1000"/>
              </a:spcBef>
              <a:buClr>
                <a:schemeClr val="dk1"/>
              </a:buClr>
              <a:buSzPct val="25000"/>
              <a:buFont typeface="Arial"/>
              <a:buNone/>
            </a:pPr>
            <a:r>
              <a:rPr lang="en-US" sz="2400" b="1" i="0" u="none" strike="noStrike" cap="none">
                <a:solidFill>
                  <a:schemeClr val="dk1"/>
                </a:solidFill>
                <a:latin typeface="Arial"/>
                <a:ea typeface="Arial"/>
                <a:cs typeface="Arial"/>
                <a:sym typeface="Arial"/>
              </a:rPr>
              <a:t>Example</a:t>
            </a:r>
            <a:r>
              <a:rPr lang="en-US" sz="2400" b="0" i="0" u="none" strike="noStrike" cap="none">
                <a:solidFill>
                  <a:schemeClr val="dk1"/>
                </a:solidFill>
                <a:latin typeface="Arial"/>
                <a:ea typeface="Arial"/>
                <a:cs typeface="Arial"/>
                <a:sym typeface="Arial"/>
              </a:rPr>
              <a:t>: Wax is applied at bowling lines to make them smoother.  Oil is applied to some parts of engines to soften the rubbing movement.</a:t>
            </a:r>
          </a:p>
        </p:txBody>
      </p:sp>
      <p:pic>
        <p:nvPicPr>
          <p:cNvPr id="237" name="Shape 237"/>
          <p:cNvPicPr preferRelativeResize="0"/>
          <p:nvPr/>
        </p:nvPicPr>
        <p:blipFill rotWithShape="1">
          <a:blip r:embed="rId3">
            <a:alphaModFix/>
          </a:blip>
          <a:srcRect/>
          <a:stretch/>
        </p:blipFill>
        <p:spPr>
          <a:xfrm>
            <a:off x="4770212" y="4191100"/>
            <a:ext cx="2338488" cy="2338488"/>
          </a:xfrm>
          <a:prstGeom prst="rect">
            <a:avLst/>
          </a:prstGeom>
          <a:noFill/>
          <a:ln>
            <a:noFill/>
          </a:ln>
        </p:spPr>
      </p:pic>
      <p:pic>
        <p:nvPicPr>
          <p:cNvPr id="238" name="Shape 238" descr="http://usalubricants.net/wp-content/uploads/2015/03/EVERESTHighMile.jpg"/>
          <p:cNvPicPr preferRelativeResize="0"/>
          <p:nvPr/>
        </p:nvPicPr>
        <p:blipFill rotWithShape="1">
          <a:blip r:embed="rId4">
            <a:alphaModFix/>
          </a:blip>
          <a:srcRect/>
          <a:stretch/>
        </p:blipFill>
        <p:spPr>
          <a:xfrm>
            <a:off x="7731549" y="4267300"/>
            <a:ext cx="3622200" cy="2324400"/>
          </a:xfrm>
          <a:prstGeom prst="rect">
            <a:avLst/>
          </a:prstGeom>
          <a:noFill/>
          <a:ln>
            <a:noFill/>
          </a:ln>
        </p:spPr>
      </p:pic>
      <p:pic>
        <p:nvPicPr>
          <p:cNvPr id="239" name="Shape 239"/>
          <p:cNvPicPr preferRelativeResize="0"/>
          <p:nvPr/>
        </p:nvPicPr>
        <p:blipFill rotWithShape="1">
          <a:blip r:embed="rId5">
            <a:alphaModFix/>
          </a:blip>
          <a:srcRect/>
          <a:stretch/>
        </p:blipFill>
        <p:spPr>
          <a:xfrm>
            <a:off x="1053365" y="4176889"/>
            <a:ext cx="3093999" cy="2338488"/>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Shape 244"/>
          <p:cNvSpPr txBox="1">
            <a:spLocks noGrp="1"/>
          </p:cNvSpPr>
          <p:nvPr>
            <p:ph type="body" idx="1"/>
          </p:nvPr>
        </p:nvSpPr>
        <p:spPr>
          <a:xfrm>
            <a:off x="838200" y="875762"/>
            <a:ext cx="10515599" cy="2253803"/>
          </a:xfrm>
          <a:prstGeom prst="rect">
            <a:avLst/>
          </a:prstGeom>
          <a:noFill/>
          <a:ln>
            <a:noFill/>
          </a:ln>
        </p:spPr>
        <p:txBody>
          <a:bodyPr lIns="91425" tIns="45700" rIns="91425" bIns="45700" anchor="t" anchorCtr="0">
            <a:noAutofit/>
          </a:bodyPr>
          <a:lstStyle/>
          <a:p>
            <a:pPr marL="0" marR="0" lvl="0" indent="0" algn="l" rtl="0">
              <a:lnSpc>
                <a:spcPct val="80000"/>
              </a:lnSpc>
              <a:spcBef>
                <a:spcPts val="0"/>
              </a:spcBef>
              <a:spcAft>
                <a:spcPts val="0"/>
              </a:spcAft>
              <a:buClr>
                <a:schemeClr val="dk1"/>
              </a:buClr>
              <a:buSzPct val="25000"/>
              <a:buFont typeface="Arial"/>
              <a:buNone/>
            </a:pPr>
            <a:r>
              <a:rPr lang="en-US" sz="2800" b="1" i="0" u="none" strike="noStrike" cap="none">
                <a:solidFill>
                  <a:schemeClr val="dk1"/>
                </a:solidFill>
                <a:latin typeface="Arial"/>
                <a:ea typeface="Arial"/>
                <a:cs typeface="Arial"/>
                <a:sym typeface="Arial"/>
              </a:rPr>
              <a:t>Resistance</a:t>
            </a:r>
            <a:r>
              <a:rPr lang="en-US" sz="2800" b="0" i="0" u="none" strike="noStrike" cap="none">
                <a:solidFill>
                  <a:schemeClr val="dk1"/>
                </a:solidFill>
                <a:latin typeface="Arial"/>
                <a:ea typeface="Arial"/>
                <a:cs typeface="Arial"/>
                <a:sym typeface="Arial"/>
              </a:rPr>
              <a:t> is the tendency of a material to resist the flow of a current</a:t>
            </a:r>
          </a:p>
          <a:p>
            <a:pPr marL="0" marR="0" lvl="0" indent="0" algn="l" rtl="0">
              <a:lnSpc>
                <a:spcPct val="80000"/>
              </a:lnSpc>
              <a:spcBef>
                <a:spcPts val="1000"/>
              </a:spcBef>
              <a:spcAft>
                <a:spcPts val="0"/>
              </a:spcAft>
              <a:buClr>
                <a:schemeClr val="dk1"/>
              </a:buClr>
              <a:buSzPct val="25000"/>
              <a:buFont typeface="Arial"/>
              <a:buNone/>
            </a:pPr>
            <a:r>
              <a:rPr lang="en-US" sz="2800" b="1" i="0" u="none" strike="noStrike" cap="none">
                <a:solidFill>
                  <a:schemeClr val="dk1"/>
                </a:solidFill>
                <a:latin typeface="Arial"/>
                <a:ea typeface="Arial"/>
                <a:cs typeface="Arial"/>
                <a:sym typeface="Arial"/>
              </a:rPr>
              <a:t>Air</a:t>
            </a:r>
            <a:r>
              <a:rPr lang="en-US" sz="2800" b="0" i="0" u="none" strike="noStrike" cap="none">
                <a:solidFill>
                  <a:schemeClr val="dk1"/>
                </a:solidFill>
                <a:latin typeface="Arial"/>
                <a:ea typeface="Arial"/>
                <a:cs typeface="Arial"/>
                <a:sym typeface="Arial"/>
              </a:rPr>
              <a:t> and </a:t>
            </a:r>
            <a:r>
              <a:rPr lang="en-US" sz="2800" b="1" i="0" u="none" strike="noStrike" cap="none">
                <a:solidFill>
                  <a:schemeClr val="dk1"/>
                </a:solidFill>
                <a:latin typeface="Arial"/>
                <a:ea typeface="Arial"/>
                <a:cs typeface="Arial"/>
                <a:sym typeface="Arial"/>
              </a:rPr>
              <a:t>water</a:t>
            </a:r>
            <a:r>
              <a:rPr lang="en-US" sz="2800" b="0" i="0" u="none" strike="noStrike" cap="none">
                <a:solidFill>
                  <a:schemeClr val="dk1"/>
                </a:solidFill>
                <a:latin typeface="Arial"/>
                <a:ea typeface="Arial"/>
                <a:cs typeface="Arial"/>
                <a:sym typeface="Arial"/>
              </a:rPr>
              <a:t> exert resistance to objects moving towards them.  It will be affected by the </a:t>
            </a:r>
            <a:r>
              <a:rPr lang="en-US" sz="2800" b="1" i="0" u="none" strike="noStrike" cap="none">
                <a:solidFill>
                  <a:schemeClr val="dk1"/>
                </a:solidFill>
                <a:latin typeface="Arial"/>
                <a:ea typeface="Arial"/>
                <a:cs typeface="Arial"/>
                <a:sym typeface="Arial"/>
              </a:rPr>
              <a:t>shape</a:t>
            </a:r>
            <a:r>
              <a:rPr lang="en-US" sz="2800" b="0" i="0" u="none" strike="noStrike" cap="none">
                <a:solidFill>
                  <a:schemeClr val="dk1"/>
                </a:solidFill>
                <a:latin typeface="Arial"/>
                <a:ea typeface="Arial"/>
                <a:cs typeface="Arial"/>
                <a:sym typeface="Arial"/>
              </a:rPr>
              <a:t>, the </a:t>
            </a:r>
            <a:r>
              <a:rPr lang="en-US" sz="2800" b="1" i="0" u="none" strike="noStrike" cap="none">
                <a:solidFill>
                  <a:schemeClr val="dk1"/>
                </a:solidFill>
                <a:latin typeface="Arial"/>
                <a:ea typeface="Arial"/>
                <a:cs typeface="Arial"/>
                <a:sym typeface="Arial"/>
              </a:rPr>
              <a:t>size</a:t>
            </a:r>
            <a:r>
              <a:rPr lang="en-US" sz="2800" b="0" i="0" u="none" strike="noStrike" cap="none">
                <a:solidFill>
                  <a:schemeClr val="dk1"/>
                </a:solidFill>
                <a:latin typeface="Arial"/>
                <a:ea typeface="Arial"/>
                <a:cs typeface="Arial"/>
                <a:sym typeface="Arial"/>
              </a:rPr>
              <a:t> and the </a:t>
            </a:r>
            <a:r>
              <a:rPr lang="en-US" sz="2800" b="1" i="0" u="none" strike="noStrike" cap="none">
                <a:solidFill>
                  <a:schemeClr val="dk1"/>
                </a:solidFill>
                <a:latin typeface="Arial"/>
                <a:ea typeface="Arial"/>
                <a:cs typeface="Arial"/>
                <a:sym typeface="Arial"/>
              </a:rPr>
              <a:t>speed</a:t>
            </a:r>
            <a:r>
              <a:rPr lang="en-US" sz="2800" b="0" i="0" u="none" strike="noStrike" cap="none">
                <a:solidFill>
                  <a:schemeClr val="dk1"/>
                </a:solidFill>
                <a:latin typeface="Arial"/>
                <a:ea typeface="Arial"/>
                <a:cs typeface="Arial"/>
                <a:sym typeface="Arial"/>
              </a:rPr>
              <a:t> of the object.</a:t>
            </a:r>
          </a:p>
          <a:p>
            <a:pPr marL="0" marR="0" lvl="0" indent="0" algn="l" rtl="0">
              <a:lnSpc>
                <a:spcPct val="80000"/>
              </a:lnSpc>
              <a:spcBef>
                <a:spcPts val="1000"/>
              </a:spcBef>
              <a:spcAft>
                <a:spcPts val="0"/>
              </a:spcAft>
              <a:buClr>
                <a:schemeClr val="dk1"/>
              </a:buClr>
              <a:buSzPct val="25000"/>
              <a:buFont typeface="Arial"/>
              <a:buNone/>
            </a:pPr>
            <a:r>
              <a:rPr lang="en-US" sz="2800" b="0" i="0" u="none" strike="noStrike" cap="none">
                <a:solidFill>
                  <a:schemeClr val="dk1"/>
                </a:solidFill>
                <a:latin typeface="Arial"/>
                <a:ea typeface="Arial"/>
                <a:cs typeface="Arial"/>
                <a:sym typeface="Arial"/>
              </a:rPr>
              <a:t>A </a:t>
            </a:r>
            <a:r>
              <a:rPr lang="en-US" sz="2800" b="1" i="0" u="none" strike="noStrike" cap="none">
                <a:solidFill>
                  <a:schemeClr val="dk1"/>
                </a:solidFill>
                <a:latin typeface="Arial"/>
                <a:ea typeface="Arial"/>
                <a:cs typeface="Arial"/>
                <a:sym typeface="Arial"/>
              </a:rPr>
              <a:t>Streamline</a:t>
            </a:r>
            <a:r>
              <a:rPr lang="en-US" sz="2800" b="0" i="0" u="none" strike="noStrike" cap="none">
                <a:solidFill>
                  <a:schemeClr val="dk1"/>
                </a:solidFill>
                <a:latin typeface="Arial"/>
                <a:ea typeface="Arial"/>
                <a:cs typeface="Arial"/>
                <a:sym typeface="Arial"/>
              </a:rPr>
              <a:t> </a:t>
            </a:r>
            <a:r>
              <a:rPr lang="en-US" sz="2800" b="1" i="0" u="none" strike="noStrike" cap="none">
                <a:solidFill>
                  <a:schemeClr val="dk1"/>
                </a:solidFill>
                <a:latin typeface="Arial"/>
                <a:ea typeface="Arial"/>
                <a:cs typeface="Arial"/>
                <a:sym typeface="Arial"/>
              </a:rPr>
              <a:t>design</a:t>
            </a:r>
            <a:r>
              <a:rPr lang="en-US" sz="2800" b="0" i="0" u="none" strike="noStrike" cap="none">
                <a:solidFill>
                  <a:schemeClr val="dk1"/>
                </a:solidFill>
                <a:latin typeface="Arial"/>
                <a:ea typeface="Arial"/>
                <a:cs typeface="Arial"/>
                <a:sym typeface="Arial"/>
              </a:rPr>
              <a:t> is a </a:t>
            </a:r>
            <a:r>
              <a:rPr lang="en-US" sz="2800" b="1" i="0" u="none" strike="noStrike" cap="none">
                <a:solidFill>
                  <a:schemeClr val="dk1"/>
                </a:solidFill>
                <a:latin typeface="Arial"/>
                <a:ea typeface="Arial"/>
                <a:cs typeface="Arial"/>
                <a:sym typeface="Arial"/>
              </a:rPr>
              <a:t>shape</a:t>
            </a:r>
            <a:r>
              <a:rPr lang="en-US" sz="2800" b="0" i="0" u="none" strike="noStrike" cap="none">
                <a:solidFill>
                  <a:schemeClr val="dk1"/>
                </a:solidFill>
                <a:latin typeface="Arial"/>
                <a:ea typeface="Arial"/>
                <a:cs typeface="Arial"/>
                <a:sym typeface="Arial"/>
              </a:rPr>
              <a:t> that offers the </a:t>
            </a:r>
            <a:r>
              <a:rPr lang="en-US" sz="2800" b="1" i="0" u="none" strike="noStrike" cap="none">
                <a:solidFill>
                  <a:schemeClr val="dk1"/>
                </a:solidFill>
                <a:latin typeface="Arial"/>
                <a:ea typeface="Arial"/>
                <a:cs typeface="Arial"/>
                <a:sym typeface="Arial"/>
              </a:rPr>
              <a:t>least</a:t>
            </a:r>
            <a:r>
              <a:rPr lang="en-US" sz="2800" b="0" i="0" u="none" strike="noStrike" cap="none">
                <a:solidFill>
                  <a:schemeClr val="dk1"/>
                </a:solidFill>
                <a:latin typeface="Arial"/>
                <a:ea typeface="Arial"/>
                <a:cs typeface="Arial"/>
                <a:sym typeface="Arial"/>
              </a:rPr>
              <a:t> resistance to fluid flow.</a:t>
            </a:r>
          </a:p>
          <a:p>
            <a:pPr marL="0" marR="0" lvl="0" indent="0" algn="l" rtl="0">
              <a:lnSpc>
                <a:spcPct val="80000"/>
              </a:lnSpc>
              <a:spcBef>
                <a:spcPts val="1000"/>
              </a:spcBef>
              <a:buClr>
                <a:schemeClr val="dk1"/>
              </a:buClr>
              <a:buSzPct val="25000"/>
              <a:buFont typeface="Arial"/>
              <a:buNone/>
            </a:pPr>
            <a:endParaRPr sz="2800" b="0" i="0" u="none" strike="noStrike" cap="none">
              <a:solidFill>
                <a:schemeClr val="dk1"/>
              </a:solidFill>
              <a:latin typeface="Arial"/>
              <a:ea typeface="Arial"/>
              <a:cs typeface="Arial"/>
              <a:sym typeface="Arial"/>
            </a:endParaRPr>
          </a:p>
        </p:txBody>
      </p:sp>
      <p:pic>
        <p:nvPicPr>
          <p:cNvPr id="245" name="Shape 245" descr="http://www.ecoglobalsociety.com/wp-content/uploads/2013/01/aircraft_electrical_systems.jpg"/>
          <p:cNvPicPr preferRelativeResize="0"/>
          <p:nvPr/>
        </p:nvPicPr>
        <p:blipFill rotWithShape="1">
          <a:blip r:embed="rId3">
            <a:alphaModFix/>
          </a:blip>
          <a:srcRect/>
          <a:stretch/>
        </p:blipFill>
        <p:spPr>
          <a:xfrm>
            <a:off x="911424" y="4250925"/>
            <a:ext cx="3567600" cy="2002800"/>
          </a:xfrm>
          <a:prstGeom prst="rect">
            <a:avLst/>
          </a:prstGeom>
          <a:noFill/>
          <a:ln>
            <a:noFill/>
          </a:ln>
        </p:spPr>
      </p:pic>
      <p:pic>
        <p:nvPicPr>
          <p:cNvPr id="246" name="Shape 246" descr="https://upload.wikimedia.org/wikipedia/commons/6/63/Collection_of_military_aircraft.jpg"/>
          <p:cNvPicPr preferRelativeResize="0"/>
          <p:nvPr/>
        </p:nvPicPr>
        <p:blipFill rotWithShape="1">
          <a:blip r:embed="rId4">
            <a:alphaModFix/>
          </a:blip>
          <a:srcRect/>
          <a:stretch/>
        </p:blipFill>
        <p:spPr>
          <a:xfrm>
            <a:off x="6813149" y="4054426"/>
            <a:ext cx="2986800" cy="2395800"/>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Shape 251"/>
          <p:cNvSpPr txBox="1">
            <a:spLocks noGrp="1"/>
          </p:cNvSpPr>
          <p:nvPr>
            <p:ph type="body" idx="1"/>
          </p:nvPr>
        </p:nvSpPr>
        <p:spPr>
          <a:xfrm>
            <a:off x="838200" y="935554"/>
            <a:ext cx="10515599" cy="1821293"/>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1"/>
              </a:buClr>
              <a:buSzPct val="25000"/>
              <a:buFont typeface="Arial"/>
              <a:buNone/>
            </a:pPr>
            <a:r>
              <a:rPr lang="en-US" sz="2800" b="1" i="0" u="none" strike="noStrike" cap="none">
                <a:solidFill>
                  <a:schemeClr val="dk1"/>
                </a:solidFill>
                <a:latin typeface="Arial"/>
                <a:ea typeface="Arial"/>
                <a:cs typeface="Arial"/>
                <a:sym typeface="Arial"/>
              </a:rPr>
              <a:t>Momentum</a:t>
            </a:r>
            <a:r>
              <a:rPr lang="en-US" sz="2800" b="0" i="0" u="none" strike="noStrike" cap="none">
                <a:solidFill>
                  <a:schemeClr val="dk1"/>
                </a:solidFill>
                <a:latin typeface="Arial"/>
                <a:ea typeface="Arial"/>
                <a:cs typeface="Arial"/>
                <a:sym typeface="Arial"/>
              </a:rPr>
              <a:t> is the </a:t>
            </a:r>
            <a:r>
              <a:rPr lang="en-US" sz="2800" b="1" i="0" u="none" strike="noStrike" cap="none">
                <a:solidFill>
                  <a:schemeClr val="dk1"/>
                </a:solidFill>
                <a:latin typeface="Arial"/>
                <a:ea typeface="Arial"/>
                <a:cs typeface="Arial"/>
                <a:sym typeface="Arial"/>
              </a:rPr>
              <a:t>product</a:t>
            </a:r>
            <a:r>
              <a:rPr lang="en-US" sz="2800" b="0" i="0" u="none" strike="noStrike" cap="none">
                <a:solidFill>
                  <a:schemeClr val="dk1"/>
                </a:solidFill>
                <a:latin typeface="Arial"/>
                <a:ea typeface="Arial"/>
                <a:cs typeface="Arial"/>
                <a:sym typeface="Arial"/>
              </a:rPr>
              <a:t> of the </a:t>
            </a:r>
            <a:r>
              <a:rPr lang="en-US" sz="2800" b="1" i="0" u="none" strike="noStrike" cap="none">
                <a:solidFill>
                  <a:schemeClr val="dk1"/>
                </a:solidFill>
                <a:latin typeface="Arial"/>
                <a:ea typeface="Arial"/>
                <a:cs typeface="Arial"/>
                <a:sym typeface="Arial"/>
              </a:rPr>
              <a:t>mass</a:t>
            </a:r>
            <a:r>
              <a:rPr lang="en-US" sz="2800" b="0" i="0" u="none" strike="noStrike" cap="none">
                <a:solidFill>
                  <a:schemeClr val="dk1"/>
                </a:solidFill>
                <a:latin typeface="Arial"/>
                <a:ea typeface="Arial"/>
                <a:cs typeface="Arial"/>
                <a:sym typeface="Arial"/>
              </a:rPr>
              <a:t> and </a:t>
            </a:r>
            <a:r>
              <a:rPr lang="en-US" sz="2800" b="1" i="0" u="none" strike="noStrike" cap="none">
                <a:solidFill>
                  <a:schemeClr val="dk1"/>
                </a:solidFill>
                <a:latin typeface="Arial"/>
                <a:ea typeface="Arial"/>
                <a:cs typeface="Arial"/>
                <a:sym typeface="Arial"/>
              </a:rPr>
              <a:t>velocity</a:t>
            </a:r>
            <a:r>
              <a:rPr lang="en-US" sz="2800" b="0" i="0" u="none" strike="noStrike" cap="none">
                <a:solidFill>
                  <a:schemeClr val="dk1"/>
                </a:solidFill>
                <a:latin typeface="Arial"/>
                <a:ea typeface="Arial"/>
                <a:cs typeface="Arial"/>
                <a:sym typeface="Arial"/>
              </a:rPr>
              <a:t> of an object.  This may explain why a compact car and a truck will pull over at different times though they have the same velocity, or why a fat person will fatigue first than a thin person when walking.</a:t>
            </a:r>
          </a:p>
        </p:txBody>
      </p:sp>
      <p:pic>
        <p:nvPicPr>
          <p:cNvPr id="252" name="Shape 252"/>
          <p:cNvPicPr preferRelativeResize="0"/>
          <p:nvPr/>
        </p:nvPicPr>
        <p:blipFill rotWithShape="1">
          <a:blip r:embed="rId3">
            <a:alphaModFix/>
          </a:blip>
          <a:srcRect/>
          <a:stretch/>
        </p:blipFill>
        <p:spPr>
          <a:xfrm>
            <a:off x="742666" y="3515007"/>
            <a:ext cx="3415389" cy="2558245"/>
          </a:xfrm>
          <a:prstGeom prst="rect">
            <a:avLst/>
          </a:prstGeom>
          <a:noFill/>
          <a:ln>
            <a:noFill/>
          </a:ln>
        </p:spPr>
      </p:pic>
      <p:pic>
        <p:nvPicPr>
          <p:cNvPr id="253" name="Shape 253"/>
          <p:cNvPicPr preferRelativeResize="0"/>
          <p:nvPr/>
        </p:nvPicPr>
        <p:blipFill rotWithShape="1">
          <a:blip r:embed="rId4">
            <a:alphaModFix/>
          </a:blip>
          <a:srcRect/>
          <a:stretch/>
        </p:blipFill>
        <p:spPr>
          <a:xfrm>
            <a:off x="8417743" y="3512242"/>
            <a:ext cx="3089277" cy="2561011"/>
          </a:xfrm>
          <a:prstGeom prst="rect">
            <a:avLst/>
          </a:prstGeom>
          <a:noFill/>
          <a:ln>
            <a:noFill/>
          </a:ln>
        </p:spPr>
      </p:pic>
      <p:pic>
        <p:nvPicPr>
          <p:cNvPr id="254" name="Shape 254"/>
          <p:cNvPicPr preferRelativeResize="0"/>
          <p:nvPr/>
        </p:nvPicPr>
        <p:blipFill rotWithShape="1">
          <a:blip r:embed="rId5">
            <a:alphaModFix/>
          </a:blip>
          <a:srcRect/>
          <a:stretch/>
        </p:blipFill>
        <p:spPr>
          <a:xfrm>
            <a:off x="4544703" y="4100583"/>
            <a:ext cx="3486391" cy="1972669"/>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Shape 259"/>
          <p:cNvSpPr txBox="1">
            <a:spLocks noGrp="1"/>
          </p:cNvSpPr>
          <p:nvPr>
            <p:ph type="body" idx="1"/>
          </p:nvPr>
        </p:nvSpPr>
        <p:spPr>
          <a:xfrm>
            <a:off x="838200" y="641445"/>
            <a:ext cx="10515599" cy="348018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2800" b="0" i="0" u="none" strike="noStrike" cap="none">
                <a:solidFill>
                  <a:schemeClr val="dk1"/>
                </a:solidFill>
                <a:latin typeface="Arial"/>
                <a:ea typeface="Arial"/>
                <a:cs typeface="Arial"/>
                <a:sym typeface="Arial"/>
              </a:rPr>
              <a:t>Momentum can be expressed as</a:t>
            </a:r>
          </a:p>
          <a:p>
            <a:pPr marL="0" marR="0" lvl="0" indent="0" algn="l" rtl="0">
              <a:lnSpc>
                <a:spcPct val="90000"/>
              </a:lnSpc>
              <a:spcBef>
                <a:spcPts val="1000"/>
              </a:spcBef>
              <a:spcAft>
                <a:spcPts val="0"/>
              </a:spcAft>
              <a:buClr>
                <a:schemeClr val="dk1"/>
              </a:buClr>
              <a:buSzPct val="25000"/>
              <a:buFont typeface="Arial"/>
              <a:buNone/>
            </a:pPr>
            <a:endParaRPr sz="2800" b="0" i="0" u="none" strike="noStrike" cap="none">
              <a:solidFill>
                <a:schemeClr val="dk1"/>
              </a:solidFill>
              <a:latin typeface="Arial"/>
              <a:ea typeface="Arial"/>
              <a:cs typeface="Arial"/>
              <a:sym typeface="Arial"/>
            </a:endParaRPr>
          </a:p>
          <a:p>
            <a:pPr marL="0" marR="0" lvl="0" indent="0" algn="ctr" rtl="0">
              <a:lnSpc>
                <a:spcPct val="90000"/>
              </a:lnSpc>
              <a:spcBef>
                <a:spcPts val="1000"/>
              </a:spcBef>
              <a:spcAft>
                <a:spcPts val="0"/>
              </a:spcAft>
              <a:buClr>
                <a:schemeClr val="dk1"/>
              </a:buClr>
              <a:buSzPct val="25000"/>
              <a:buFont typeface="Arial"/>
              <a:buNone/>
            </a:pPr>
            <a:r>
              <a:rPr lang="en-US" sz="3200" b="1" i="1" u="none" strike="noStrike" cap="none">
                <a:solidFill>
                  <a:schemeClr val="dk1"/>
                </a:solidFill>
                <a:latin typeface="Arial"/>
                <a:ea typeface="Arial"/>
                <a:cs typeface="Arial"/>
                <a:sym typeface="Arial"/>
              </a:rPr>
              <a:t>MOMENTUM (p)=MASS (Kg) x VELOCITY  (m/s)</a:t>
            </a:r>
          </a:p>
          <a:p>
            <a:pPr marL="0" marR="0" lvl="0" indent="0" algn="l" rtl="0">
              <a:lnSpc>
                <a:spcPct val="90000"/>
              </a:lnSpc>
              <a:spcBef>
                <a:spcPts val="1000"/>
              </a:spcBef>
              <a:buClr>
                <a:schemeClr val="dk1"/>
              </a:buClr>
              <a:buSzPct val="25000"/>
              <a:buFont typeface="Arial"/>
              <a:buNone/>
            </a:pPr>
            <a:r>
              <a:rPr lang="en-US" sz="2800" b="0" i="0" u="none" strike="noStrike" cap="none">
                <a:solidFill>
                  <a:schemeClr val="dk1"/>
                </a:solidFill>
                <a:latin typeface="Arial"/>
                <a:ea typeface="Arial"/>
                <a:cs typeface="Arial"/>
                <a:sym typeface="Arial"/>
              </a:rPr>
              <a:t>When an object hits another, the momentum of the first object is partially or totally transferred to the other object.  This is the </a:t>
            </a:r>
            <a:r>
              <a:rPr lang="en-US" sz="2800" b="1" i="0" u="none" strike="noStrike" cap="none">
                <a:solidFill>
                  <a:schemeClr val="dk1"/>
                </a:solidFill>
                <a:latin typeface="Arial"/>
                <a:ea typeface="Arial"/>
                <a:cs typeface="Arial"/>
                <a:sym typeface="Arial"/>
              </a:rPr>
              <a:t>Law of Conservation of Momentum.  </a:t>
            </a:r>
            <a:r>
              <a:rPr lang="en-US" sz="2800" b="0" i="0" u="none" strike="noStrike" cap="none">
                <a:solidFill>
                  <a:schemeClr val="dk1"/>
                </a:solidFill>
                <a:latin typeface="Arial"/>
                <a:ea typeface="Arial"/>
                <a:cs typeface="Arial"/>
                <a:sym typeface="Arial"/>
              </a:rPr>
              <a:t>That’s why a ball moves when you kick it.</a:t>
            </a:r>
          </a:p>
        </p:txBody>
      </p:sp>
      <p:pic>
        <p:nvPicPr>
          <p:cNvPr id="260" name="Shape 260" descr="https://justaddtea.files.wordpress.com/2015/08/dominos.gif"/>
          <p:cNvPicPr preferRelativeResize="0"/>
          <p:nvPr/>
        </p:nvPicPr>
        <p:blipFill rotWithShape="1">
          <a:blip r:embed="rId3">
            <a:alphaModFix/>
          </a:blip>
          <a:srcRect/>
          <a:stretch/>
        </p:blipFill>
        <p:spPr>
          <a:xfrm>
            <a:off x="838200" y="4239610"/>
            <a:ext cx="4156880" cy="2338245"/>
          </a:xfrm>
          <a:prstGeom prst="rect">
            <a:avLst/>
          </a:prstGeom>
          <a:noFill/>
          <a:ln>
            <a:noFill/>
          </a:ln>
        </p:spPr>
      </p:pic>
      <p:pic>
        <p:nvPicPr>
          <p:cNvPr id="261" name="Shape 261" descr="http://knowledgequest.aasl.org/wp-content/uploads/2015/09/Momentum.jpg"/>
          <p:cNvPicPr preferRelativeResize="0"/>
          <p:nvPr/>
        </p:nvPicPr>
        <p:blipFill rotWithShape="1">
          <a:blip r:embed="rId4">
            <a:alphaModFix/>
          </a:blip>
          <a:srcRect/>
          <a:stretch/>
        </p:blipFill>
        <p:spPr>
          <a:xfrm>
            <a:off x="7001300" y="4239610"/>
            <a:ext cx="4352498" cy="2389011"/>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Shape 102"/>
          <p:cNvSpPr txBox="1">
            <a:spLocks noGrp="1"/>
          </p:cNvSpPr>
          <p:nvPr>
            <p:ph type="title"/>
          </p:nvPr>
        </p:nvSpPr>
        <p:spPr>
          <a:xfrm>
            <a:off x="838200" y="365125"/>
            <a:ext cx="10515599" cy="132556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Arial"/>
              <a:buNone/>
            </a:pPr>
            <a:endParaRPr sz="4400" b="0" i="0" u="none" strike="noStrike" cap="none">
              <a:solidFill>
                <a:schemeClr val="dk1"/>
              </a:solidFill>
              <a:latin typeface="Arial"/>
              <a:ea typeface="Arial"/>
              <a:cs typeface="Arial"/>
              <a:sym typeface="Arial"/>
            </a:endParaRPr>
          </a:p>
        </p:txBody>
      </p:sp>
      <p:graphicFrame>
        <p:nvGraphicFramePr>
          <p:cNvPr id="103" name="Shape 103"/>
          <p:cNvGraphicFramePr/>
          <p:nvPr>
            <p:extLst>
              <p:ext uri="{D42A27DB-BD31-4B8C-83A1-F6EECF244321}">
                <p14:modId xmlns:p14="http://schemas.microsoft.com/office/powerpoint/2010/main" val="3331744298"/>
              </p:ext>
            </p:extLst>
          </p:nvPr>
        </p:nvGraphicFramePr>
        <p:xfrm>
          <a:off x="838200" y="1825625"/>
          <a:ext cx="10515625" cy="3200419"/>
        </p:xfrm>
        <a:graphic>
          <a:graphicData uri="http://schemas.openxmlformats.org/drawingml/2006/table">
            <a:tbl>
              <a:tblPr firstRow="1" bandRow="1">
                <a:noFill/>
                <a:tableStyleId>{274C0DAC-C8E0-47F4-9D11-A3A08D32A3D4}</a:tableStyleId>
              </a:tblPr>
              <a:tblGrid>
                <a:gridCol w="2103125"/>
                <a:gridCol w="2103125"/>
                <a:gridCol w="2103125"/>
                <a:gridCol w="2103125"/>
                <a:gridCol w="2103125"/>
              </a:tblGrid>
              <a:tr h="370850">
                <a:tc>
                  <a:txBody>
                    <a:bodyPr/>
                    <a:lstStyle/>
                    <a:p>
                      <a:pPr marL="0" marR="0" lvl="0" indent="0" algn="ctr" rtl="0">
                        <a:spcBef>
                          <a:spcPts val="0"/>
                        </a:spcBef>
                        <a:buSzPct val="25000"/>
                        <a:buNone/>
                      </a:pPr>
                      <a:r>
                        <a:rPr lang="en-US" sz="1800" u="none" strike="noStrike" cap="none"/>
                        <a:t>MAX PLANCK</a:t>
                      </a:r>
                    </a:p>
                  </a:txBody>
                  <a:tcPr marL="91450" marR="91450" marT="45725" marB="45725" anchor="ctr"/>
                </a:tc>
                <a:tc>
                  <a:txBody>
                    <a:bodyPr/>
                    <a:lstStyle/>
                    <a:p>
                      <a:pPr marL="0" marR="0" lvl="0" indent="0" algn="ctr" rtl="0">
                        <a:spcBef>
                          <a:spcPts val="0"/>
                        </a:spcBef>
                        <a:buSzPct val="25000"/>
                        <a:buNone/>
                      </a:pPr>
                      <a:r>
                        <a:rPr lang="en-US" sz="1800" u="none" strike="noStrike" cap="none"/>
                        <a:t>NIKOLA TESLA</a:t>
                      </a:r>
                    </a:p>
                  </a:txBody>
                  <a:tcPr marL="91450" marR="91450" marT="45725" marB="45725" anchor="ctr"/>
                </a:tc>
                <a:tc>
                  <a:txBody>
                    <a:bodyPr/>
                    <a:lstStyle/>
                    <a:p>
                      <a:pPr marL="0" marR="0" lvl="0" indent="0" algn="ctr" rtl="0">
                        <a:spcBef>
                          <a:spcPts val="0"/>
                        </a:spcBef>
                        <a:buSzPct val="25000"/>
                        <a:buNone/>
                      </a:pPr>
                      <a:r>
                        <a:rPr lang="en-US" sz="1800" u="none" strike="noStrike" cap="none"/>
                        <a:t>RELATIVITY AND QUANTUM THEORY</a:t>
                      </a:r>
                    </a:p>
                  </a:txBody>
                  <a:tcPr marL="91450" marR="91450" marT="45725" marB="45725" anchor="ctr"/>
                </a:tc>
                <a:tc>
                  <a:txBody>
                    <a:bodyPr/>
                    <a:lstStyle/>
                    <a:p>
                      <a:pPr marL="0" marR="0" lvl="0" indent="0" algn="ctr" rtl="0">
                        <a:spcBef>
                          <a:spcPts val="0"/>
                        </a:spcBef>
                        <a:buSzPct val="25000"/>
                        <a:buNone/>
                      </a:pPr>
                      <a:r>
                        <a:rPr lang="en-US" sz="1800" u="none" strike="noStrike" cap="none" dirty="0"/>
                        <a:t>STEPHEN HAWKING</a:t>
                      </a:r>
                    </a:p>
                  </a:txBody>
                  <a:tcPr marL="91450" marR="91450" marT="45725" marB="45725" anchor="ctr"/>
                </a:tc>
                <a:tc>
                  <a:txBody>
                    <a:bodyPr/>
                    <a:lstStyle/>
                    <a:p>
                      <a:pPr marL="0" marR="0" lvl="0" indent="0" algn="ctr" rtl="0">
                        <a:spcBef>
                          <a:spcPts val="0"/>
                        </a:spcBef>
                        <a:buSzPct val="25000"/>
                        <a:buNone/>
                      </a:pPr>
                      <a:r>
                        <a:rPr lang="en-US" sz="1800" u="none" strike="noStrike" cap="none"/>
                        <a:t>CARL SAGAN</a:t>
                      </a:r>
                    </a:p>
                  </a:txBody>
                  <a:tcPr marL="91450" marR="91450" marT="45725" marB="45725" anchor="ctr"/>
                </a:tc>
              </a:tr>
              <a:tr h="370850">
                <a:tc>
                  <a:txBody>
                    <a:bodyPr/>
                    <a:lstStyle/>
                    <a:p>
                      <a:pPr marL="0" marR="0" lvl="0" indent="0" algn="ctr" rtl="0">
                        <a:spcBef>
                          <a:spcPts val="0"/>
                        </a:spcBef>
                        <a:buSzPct val="25000"/>
                        <a:buNone/>
                      </a:pPr>
                      <a:endParaRPr sz="1800" u="none" strike="noStrike" cap="none"/>
                    </a:p>
                    <a:p>
                      <a:pPr marL="0" marR="0" lvl="0" indent="0" algn="ctr" rtl="0">
                        <a:spcBef>
                          <a:spcPts val="0"/>
                        </a:spcBef>
                        <a:buSzPct val="25000"/>
                        <a:buNone/>
                      </a:pPr>
                      <a:endParaRPr sz="1800" u="none" strike="noStrike" cap="none"/>
                    </a:p>
                    <a:p>
                      <a:pPr marL="0" marR="0" lvl="0" indent="0" algn="ctr" rtl="0">
                        <a:spcBef>
                          <a:spcPts val="0"/>
                        </a:spcBef>
                        <a:buSzPct val="25000"/>
                        <a:buNone/>
                      </a:pPr>
                      <a:endParaRPr sz="1800" u="none" strike="noStrike" cap="none"/>
                    </a:p>
                    <a:p>
                      <a:pPr marL="0" marR="0" lvl="0" indent="0" algn="ctr" rtl="0">
                        <a:spcBef>
                          <a:spcPts val="0"/>
                        </a:spcBef>
                        <a:buSzPct val="25000"/>
                        <a:buNone/>
                      </a:pPr>
                      <a:endParaRPr sz="1800" u="none" strike="noStrike" cap="none"/>
                    </a:p>
                    <a:p>
                      <a:pPr marL="0" marR="0" lvl="0" indent="0" algn="ctr" rtl="0">
                        <a:spcBef>
                          <a:spcPts val="0"/>
                        </a:spcBef>
                        <a:buSzPct val="25000"/>
                        <a:buNone/>
                      </a:pPr>
                      <a:endParaRPr sz="1800" u="none" strike="noStrike" cap="none"/>
                    </a:p>
                    <a:p>
                      <a:pPr marL="0" marR="0" lvl="0" indent="0" algn="ctr" rtl="0">
                        <a:spcBef>
                          <a:spcPts val="0"/>
                        </a:spcBef>
                        <a:buSzPct val="25000"/>
                        <a:buNone/>
                      </a:pPr>
                      <a:r>
                        <a:rPr lang="en-US" sz="1800" u="none" strike="noStrike" cap="none"/>
                        <a:t>QUANTUM THEORY</a:t>
                      </a:r>
                    </a:p>
                  </a:txBody>
                  <a:tcPr marL="91450" marR="91450" marT="45725" marB="45725" anchor="ctr"/>
                </a:tc>
                <a:tc>
                  <a:txBody>
                    <a:bodyPr/>
                    <a:lstStyle/>
                    <a:p>
                      <a:pPr marL="0" marR="0" lvl="0" indent="0" algn="ctr" rtl="0">
                        <a:spcBef>
                          <a:spcPts val="0"/>
                        </a:spcBef>
                        <a:buSzPct val="25000"/>
                        <a:buNone/>
                      </a:pPr>
                      <a:endParaRPr sz="1800" u="none" strike="noStrike" cap="none"/>
                    </a:p>
                    <a:p>
                      <a:pPr marL="0" marR="0" lvl="0" indent="0" algn="ctr" rtl="0">
                        <a:spcBef>
                          <a:spcPts val="0"/>
                        </a:spcBef>
                        <a:buSzPct val="25000"/>
                        <a:buNone/>
                      </a:pPr>
                      <a:endParaRPr sz="1800" u="none" strike="noStrike" cap="none"/>
                    </a:p>
                    <a:p>
                      <a:pPr marL="0" marR="0" lvl="0" indent="0" algn="ctr" rtl="0">
                        <a:spcBef>
                          <a:spcPts val="0"/>
                        </a:spcBef>
                        <a:buSzPct val="25000"/>
                        <a:buNone/>
                      </a:pPr>
                      <a:endParaRPr sz="1800" u="none" strike="noStrike" cap="none"/>
                    </a:p>
                    <a:p>
                      <a:pPr marL="0" marR="0" lvl="0" indent="0" algn="ctr" rtl="0">
                        <a:spcBef>
                          <a:spcPts val="0"/>
                        </a:spcBef>
                        <a:buSzPct val="25000"/>
                        <a:buNone/>
                      </a:pPr>
                      <a:endParaRPr sz="1800" u="none" strike="noStrike" cap="none"/>
                    </a:p>
                    <a:p>
                      <a:pPr marL="0" marR="0" lvl="0" indent="0" algn="ctr" rtl="0">
                        <a:spcBef>
                          <a:spcPts val="0"/>
                        </a:spcBef>
                        <a:buSzPct val="25000"/>
                        <a:buNone/>
                      </a:pPr>
                      <a:endParaRPr sz="1800" u="none" strike="noStrike" cap="none"/>
                    </a:p>
                    <a:p>
                      <a:pPr marL="0" marR="0" lvl="0" indent="0" algn="ctr" rtl="0">
                        <a:spcBef>
                          <a:spcPts val="0"/>
                        </a:spcBef>
                        <a:buSzPct val="25000"/>
                        <a:buNone/>
                      </a:pPr>
                      <a:r>
                        <a:rPr lang="en-US" sz="1800" u="none" strike="noStrike" cap="none"/>
                        <a:t>ALTERNATING CURRENT SYSTEM</a:t>
                      </a:r>
                    </a:p>
                  </a:txBody>
                  <a:tcPr marL="91450" marR="91450" marT="45725" marB="45725" anchor="ctr"/>
                </a:tc>
                <a:tc>
                  <a:txBody>
                    <a:bodyPr/>
                    <a:lstStyle/>
                    <a:p>
                      <a:pPr marL="0" marR="0" lvl="0" indent="0" algn="ctr" rtl="0">
                        <a:spcBef>
                          <a:spcPts val="0"/>
                        </a:spcBef>
                        <a:buSzPct val="25000"/>
                        <a:buNone/>
                      </a:pPr>
                      <a:r>
                        <a:rPr lang="en-US" sz="1800" u="none" strike="noStrike" cap="none"/>
                        <a:t>ALBERT EINSTEIN</a:t>
                      </a:r>
                    </a:p>
                    <a:p>
                      <a:pPr marL="0" marR="0" lvl="0" indent="0" algn="ctr" rtl="0">
                        <a:spcBef>
                          <a:spcPts val="0"/>
                        </a:spcBef>
                        <a:buSzPct val="25000"/>
                        <a:buNone/>
                      </a:pPr>
                      <a:r>
                        <a:rPr lang="en-US" sz="1800" u="none" strike="noStrike" cap="none"/>
                        <a:t>WERNER HEISEMBERG</a:t>
                      </a:r>
                    </a:p>
                    <a:p>
                      <a:pPr marL="0" marR="0" lvl="0" indent="0" algn="ctr" rtl="0">
                        <a:spcBef>
                          <a:spcPts val="0"/>
                        </a:spcBef>
                        <a:buSzPct val="25000"/>
                        <a:buNone/>
                      </a:pPr>
                      <a:r>
                        <a:rPr lang="en-US" sz="1800" u="none" strike="noStrike" cap="none"/>
                        <a:t>ERWIN SCHRODINGER</a:t>
                      </a:r>
                    </a:p>
                  </a:txBody>
                  <a:tcPr marL="91450" marR="91450" marT="45725" marB="45725" anchor="ctr"/>
                </a:tc>
                <a:tc>
                  <a:txBody>
                    <a:bodyPr/>
                    <a:lstStyle/>
                    <a:p>
                      <a:pPr marL="0" marR="0" lvl="0" indent="0" algn="ctr" rtl="0">
                        <a:spcBef>
                          <a:spcPts val="0"/>
                        </a:spcBef>
                        <a:buSzPct val="25000"/>
                        <a:buNone/>
                      </a:pPr>
                      <a:endParaRPr sz="1800" u="none" strike="noStrike" cap="none"/>
                    </a:p>
                    <a:p>
                      <a:pPr marL="0" marR="0" lvl="0" indent="0" algn="ctr" rtl="0">
                        <a:spcBef>
                          <a:spcPts val="0"/>
                        </a:spcBef>
                        <a:buSzPct val="25000"/>
                        <a:buNone/>
                      </a:pPr>
                      <a:endParaRPr sz="1800" u="none" strike="noStrike" cap="none"/>
                    </a:p>
                    <a:p>
                      <a:pPr marL="0" marR="0" lvl="0" indent="0" algn="ctr" rtl="0">
                        <a:spcBef>
                          <a:spcPts val="0"/>
                        </a:spcBef>
                        <a:buSzPct val="25000"/>
                        <a:buNone/>
                      </a:pPr>
                      <a:endParaRPr sz="1800" u="none" strike="noStrike" cap="none"/>
                    </a:p>
                    <a:p>
                      <a:pPr marL="0" marR="0" lvl="0" indent="0" algn="ctr" rtl="0">
                        <a:spcBef>
                          <a:spcPts val="0"/>
                        </a:spcBef>
                        <a:buSzPct val="25000"/>
                        <a:buNone/>
                      </a:pPr>
                      <a:endParaRPr sz="1800" u="none" strike="noStrike" cap="none"/>
                    </a:p>
                    <a:p>
                      <a:pPr marL="0" marR="0" lvl="0" indent="0" algn="ctr" rtl="0">
                        <a:spcBef>
                          <a:spcPts val="0"/>
                        </a:spcBef>
                        <a:buSzPct val="25000"/>
                        <a:buNone/>
                      </a:pPr>
                      <a:endParaRPr sz="1800" u="none" strike="noStrike" cap="none"/>
                    </a:p>
                    <a:p>
                      <a:pPr marL="0" marR="0" lvl="0" indent="0" algn="ctr" rtl="0">
                        <a:spcBef>
                          <a:spcPts val="0"/>
                        </a:spcBef>
                        <a:buSzPct val="25000"/>
                        <a:buNone/>
                      </a:pPr>
                      <a:r>
                        <a:rPr lang="en-US" sz="1800" u="none" strike="noStrike" cap="none"/>
                        <a:t>BLACK HOLES</a:t>
                      </a:r>
                    </a:p>
                  </a:txBody>
                  <a:tcPr marL="91450" marR="91450" marT="45725" marB="45725" anchor="ctr"/>
                </a:tc>
                <a:tc>
                  <a:txBody>
                    <a:bodyPr/>
                    <a:lstStyle/>
                    <a:p>
                      <a:pPr marL="0" marR="0" lvl="0" indent="0" algn="ctr" rtl="0">
                        <a:spcBef>
                          <a:spcPts val="0"/>
                        </a:spcBef>
                        <a:buSzPct val="25000"/>
                        <a:buNone/>
                      </a:pPr>
                      <a:endParaRPr sz="1800" u="none" strike="noStrike" cap="none" dirty="0"/>
                    </a:p>
                    <a:p>
                      <a:pPr marL="0" marR="0" lvl="0" indent="0" algn="ctr" rtl="0">
                        <a:spcBef>
                          <a:spcPts val="0"/>
                        </a:spcBef>
                        <a:buSzPct val="25000"/>
                        <a:buNone/>
                      </a:pPr>
                      <a:endParaRPr sz="1800" u="none" strike="noStrike" cap="none" dirty="0"/>
                    </a:p>
                    <a:p>
                      <a:pPr marL="0" marR="0" lvl="0" indent="0" algn="ctr" rtl="0">
                        <a:spcBef>
                          <a:spcPts val="0"/>
                        </a:spcBef>
                        <a:buSzPct val="25000"/>
                        <a:buNone/>
                      </a:pPr>
                      <a:endParaRPr sz="1800" u="none" strike="noStrike" cap="none" dirty="0"/>
                    </a:p>
                    <a:p>
                      <a:pPr marL="0" marR="0" lvl="0" indent="0" algn="ctr" rtl="0">
                        <a:spcBef>
                          <a:spcPts val="0"/>
                        </a:spcBef>
                        <a:buSzPct val="25000"/>
                        <a:buNone/>
                      </a:pPr>
                      <a:endParaRPr sz="1800" u="none" strike="noStrike" cap="none" dirty="0"/>
                    </a:p>
                    <a:p>
                      <a:pPr marL="0" marR="0" lvl="0" indent="0" algn="ctr" rtl="0">
                        <a:spcBef>
                          <a:spcPts val="0"/>
                        </a:spcBef>
                        <a:buSzPct val="25000"/>
                        <a:buNone/>
                      </a:pPr>
                      <a:endParaRPr sz="1800" u="none" strike="noStrike" cap="none" dirty="0"/>
                    </a:p>
                    <a:p>
                      <a:pPr marL="0" marR="0" lvl="0" indent="0" algn="ctr" rtl="0">
                        <a:spcBef>
                          <a:spcPts val="0"/>
                        </a:spcBef>
                        <a:buSzPct val="25000"/>
                        <a:buNone/>
                      </a:pPr>
                      <a:r>
                        <a:rPr lang="en-US" sz="1600" u="none" strike="noStrike" cap="none" dirty="0"/>
                        <a:t>ASTROPHYSICIST</a:t>
                      </a:r>
                    </a:p>
                  </a:txBody>
                  <a:tcPr marL="91450" marR="91450" marT="45725" marB="45725" anchor="ctr"/>
                </a:tc>
              </a:tr>
            </a:tbl>
          </a:graphicData>
        </a:graphic>
      </p:graphicFrame>
      <p:pic>
        <p:nvPicPr>
          <p:cNvPr id="104" name="Shape 104"/>
          <p:cNvPicPr preferRelativeResize="0"/>
          <p:nvPr/>
        </p:nvPicPr>
        <p:blipFill rotWithShape="1">
          <a:blip r:embed="rId3">
            <a:alphaModFix/>
          </a:blip>
          <a:srcRect/>
          <a:stretch/>
        </p:blipFill>
        <p:spPr>
          <a:xfrm>
            <a:off x="1203959" y="2834640"/>
            <a:ext cx="1143000" cy="1143000"/>
          </a:xfrm>
          <a:prstGeom prst="rect">
            <a:avLst/>
          </a:prstGeom>
          <a:noFill/>
          <a:ln>
            <a:noFill/>
          </a:ln>
        </p:spPr>
      </p:pic>
      <p:pic>
        <p:nvPicPr>
          <p:cNvPr id="105" name="Shape 105"/>
          <p:cNvPicPr preferRelativeResize="0"/>
          <p:nvPr/>
        </p:nvPicPr>
        <p:blipFill rotWithShape="1">
          <a:blip r:embed="rId4">
            <a:alphaModFix/>
          </a:blip>
          <a:srcRect/>
          <a:stretch/>
        </p:blipFill>
        <p:spPr>
          <a:xfrm>
            <a:off x="3375660" y="2834640"/>
            <a:ext cx="1143000" cy="1143000"/>
          </a:xfrm>
          <a:prstGeom prst="rect">
            <a:avLst/>
          </a:prstGeom>
          <a:noFill/>
          <a:ln>
            <a:noFill/>
          </a:ln>
        </p:spPr>
      </p:pic>
      <p:pic>
        <p:nvPicPr>
          <p:cNvPr id="106" name="Shape 106"/>
          <p:cNvPicPr preferRelativeResize="0"/>
          <p:nvPr/>
        </p:nvPicPr>
        <p:blipFill rotWithShape="1">
          <a:blip r:embed="rId5">
            <a:alphaModFix/>
          </a:blip>
          <a:srcRect/>
          <a:stretch/>
        </p:blipFill>
        <p:spPr>
          <a:xfrm>
            <a:off x="7559039" y="2834640"/>
            <a:ext cx="1143000" cy="1143000"/>
          </a:xfrm>
          <a:prstGeom prst="rect">
            <a:avLst/>
          </a:prstGeom>
          <a:noFill/>
          <a:ln>
            <a:noFill/>
          </a:ln>
        </p:spPr>
      </p:pic>
      <p:pic>
        <p:nvPicPr>
          <p:cNvPr id="107" name="Shape 107"/>
          <p:cNvPicPr preferRelativeResize="0"/>
          <p:nvPr/>
        </p:nvPicPr>
        <p:blipFill rotWithShape="1">
          <a:blip r:embed="rId6">
            <a:alphaModFix/>
          </a:blip>
          <a:srcRect/>
          <a:stretch/>
        </p:blipFill>
        <p:spPr>
          <a:xfrm>
            <a:off x="9549764" y="3025140"/>
            <a:ext cx="1276349" cy="952499"/>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Shape 112"/>
          <p:cNvSpPr txBox="1">
            <a:spLocks noGrp="1"/>
          </p:cNvSpPr>
          <p:nvPr>
            <p:ph type="title"/>
          </p:nvPr>
        </p:nvSpPr>
        <p:spPr>
          <a:xfrm>
            <a:off x="838200" y="365125"/>
            <a:ext cx="10515599" cy="132556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Arial"/>
              <a:buNone/>
            </a:pPr>
            <a:r>
              <a:rPr lang="en-US" sz="4400" b="0" i="0" u="none" strike="noStrike" cap="none">
                <a:solidFill>
                  <a:schemeClr val="dk1"/>
                </a:solidFill>
                <a:latin typeface="Arial"/>
                <a:ea typeface="Arial"/>
                <a:cs typeface="Arial"/>
                <a:sym typeface="Arial"/>
              </a:rPr>
              <a:t>The Universe is in constant motion…</a:t>
            </a:r>
          </a:p>
        </p:txBody>
      </p:sp>
      <p:sp>
        <p:nvSpPr>
          <p:cNvPr id="113" name="Shape 113"/>
          <p:cNvSpPr txBox="1">
            <a:spLocks noGrp="1"/>
          </p:cNvSpPr>
          <p:nvPr>
            <p:ph type="body" idx="1"/>
          </p:nvPr>
        </p:nvSpPr>
        <p:spPr>
          <a:xfrm>
            <a:off x="838200" y="1825625"/>
            <a:ext cx="10515599" cy="4351338"/>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2800" b="1" i="0" u="none" strike="noStrike" cap="none" dirty="0">
                <a:solidFill>
                  <a:schemeClr val="dk1"/>
                </a:solidFill>
                <a:latin typeface="Arial"/>
                <a:ea typeface="Arial"/>
                <a:cs typeface="Arial"/>
                <a:sym typeface="Arial"/>
              </a:rPr>
              <a:t>Isaac Newton </a:t>
            </a:r>
            <a:r>
              <a:rPr lang="en-US" sz="2800" b="0" i="0" u="none" strike="noStrike" cap="none" dirty="0">
                <a:solidFill>
                  <a:schemeClr val="dk1"/>
                </a:solidFill>
                <a:latin typeface="Arial"/>
                <a:ea typeface="Arial"/>
                <a:cs typeface="Arial"/>
                <a:sym typeface="Arial"/>
              </a:rPr>
              <a:t>stated the </a:t>
            </a:r>
            <a:r>
              <a:rPr lang="en-US" sz="2800" b="1" i="0" u="none" strike="noStrike" cap="none" dirty="0">
                <a:solidFill>
                  <a:schemeClr val="dk1"/>
                </a:solidFill>
                <a:latin typeface="Arial"/>
                <a:ea typeface="Arial"/>
                <a:cs typeface="Arial"/>
                <a:sym typeface="Arial"/>
              </a:rPr>
              <a:t>3 Laws of Motion</a:t>
            </a:r>
          </a:p>
          <a:p>
            <a:pPr marL="514350" marR="0" lvl="0" indent="-514350" algn="l" rtl="0">
              <a:lnSpc>
                <a:spcPct val="90000"/>
              </a:lnSpc>
              <a:spcBef>
                <a:spcPts val="1000"/>
              </a:spcBef>
              <a:spcAft>
                <a:spcPts val="0"/>
              </a:spcAft>
              <a:buClr>
                <a:schemeClr val="dk1"/>
              </a:buClr>
              <a:buSzPct val="100000"/>
              <a:buFont typeface="Arial"/>
              <a:buAutoNum type="arabicPeriod"/>
            </a:pPr>
            <a:r>
              <a:rPr lang="en-US" sz="2800" b="1" i="0" u="none" strike="noStrike" cap="none" dirty="0">
                <a:solidFill>
                  <a:schemeClr val="dk1"/>
                </a:solidFill>
                <a:latin typeface="Arial"/>
                <a:ea typeface="Arial"/>
                <a:cs typeface="Arial"/>
                <a:sym typeface="Arial"/>
              </a:rPr>
              <a:t>Inertia:</a:t>
            </a:r>
            <a:r>
              <a:rPr lang="en-US" sz="2800" b="0" i="0" u="none" strike="noStrike" cap="none" dirty="0">
                <a:solidFill>
                  <a:schemeClr val="dk1"/>
                </a:solidFill>
                <a:latin typeface="Arial"/>
                <a:ea typeface="Arial"/>
                <a:cs typeface="Arial"/>
                <a:sym typeface="Arial"/>
              </a:rPr>
              <a:t> Objects tend to be in equilibrium.  An object at rest, teds to be at rest, and an object in motion tends to be in motion.  It is, the forces that affect them tend to be balanced.</a:t>
            </a:r>
          </a:p>
          <a:p>
            <a:pPr marL="514350" marR="0" lvl="0" indent="-514350" algn="l" rtl="0">
              <a:lnSpc>
                <a:spcPct val="90000"/>
              </a:lnSpc>
              <a:spcBef>
                <a:spcPts val="1000"/>
              </a:spcBef>
              <a:spcAft>
                <a:spcPts val="0"/>
              </a:spcAft>
              <a:buClr>
                <a:schemeClr val="dk1"/>
              </a:buClr>
              <a:buSzPct val="100000"/>
              <a:buFont typeface="Arial"/>
              <a:buAutoNum type="arabicPeriod"/>
            </a:pPr>
            <a:r>
              <a:rPr lang="en-US" sz="2800" b="1" i="0" u="none" strike="noStrike" cap="none" dirty="0">
                <a:solidFill>
                  <a:schemeClr val="dk1"/>
                </a:solidFill>
                <a:latin typeface="Arial"/>
                <a:ea typeface="Arial"/>
                <a:cs typeface="Arial"/>
                <a:sym typeface="Arial"/>
              </a:rPr>
              <a:t>F=</a:t>
            </a:r>
            <a:r>
              <a:rPr lang="en-US" sz="2800" b="1" i="0" u="none" strike="noStrike" cap="none" dirty="0" smtClean="0">
                <a:solidFill>
                  <a:schemeClr val="dk1"/>
                </a:solidFill>
                <a:latin typeface="Arial"/>
                <a:ea typeface="Arial"/>
                <a:cs typeface="Arial"/>
                <a:sym typeface="Arial"/>
              </a:rPr>
              <a:t>ma</a:t>
            </a:r>
            <a:r>
              <a:rPr lang="en-US" sz="2800" b="0" i="0" u="none" strike="noStrike" cap="none" dirty="0" smtClean="0">
                <a:solidFill>
                  <a:schemeClr val="dk1"/>
                </a:solidFill>
                <a:latin typeface="Arial"/>
                <a:ea typeface="Arial"/>
                <a:cs typeface="Arial"/>
                <a:sym typeface="Arial"/>
              </a:rPr>
              <a:t>.  It is, force is the relation between mass and acceleration.  It is, when the forces over an object are </a:t>
            </a:r>
            <a:r>
              <a:rPr lang="en-US" sz="2800" b="0" i="0" u="none" strike="noStrike" cap="none" smtClean="0">
                <a:solidFill>
                  <a:schemeClr val="dk1"/>
                </a:solidFill>
                <a:latin typeface="Arial"/>
                <a:ea typeface="Arial"/>
                <a:cs typeface="Arial"/>
                <a:sym typeface="Arial"/>
              </a:rPr>
              <a:t>not balanced.</a:t>
            </a:r>
            <a:endParaRPr lang="en-US" sz="2800" b="0" i="0" u="none" strike="noStrike" cap="none" dirty="0">
              <a:solidFill>
                <a:schemeClr val="dk1"/>
              </a:solidFill>
              <a:latin typeface="Arial"/>
              <a:ea typeface="Arial"/>
              <a:cs typeface="Arial"/>
              <a:sym typeface="Arial"/>
            </a:endParaRPr>
          </a:p>
          <a:p>
            <a:pPr marL="514350" marR="0" lvl="0" indent="-514350" algn="l" rtl="0">
              <a:lnSpc>
                <a:spcPct val="90000"/>
              </a:lnSpc>
              <a:spcBef>
                <a:spcPts val="1000"/>
              </a:spcBef>
              <a:spcAft>
                <a:spcPts val="0"/>
              </a:spcAft>
              <a:buClr>
                <a:schemeClr val="dk1"/>
              </a:buClr>
              <a:buSzPct val="100000"/>
              <a:buFont typeface="Arial"/>
              <a:buAutoNum type="arabicPeriod"/>
            </a:pPr>
            <a:r>
              <a:rPr lang="en-US" sz="2800" b="1" i="0" u="none" strike="noStrike" cap="none" dirty="0">
                <a:solidFill>
                  <a:schemeClr val="dk1"/>
                </a:solidFill>
                <a:latin typeface="Arial"/>
                <a:ea typeface="Arial"/>
                <a:cs typeface="Arial"/>
                <a:sym typeface="Arial"/>
              </a:rPr>
              <a:t>Action-reaction:</a:t>
            </a:r>
            <a:r>
              <a:rPr lang="en-US" sz="2800" b="0" i="0" u="none" strike="noStrike" cap="none" dirty="0">
                <a:solidFill>
                  <a:schemeClr val="dk1"/>
                </a:solidFill>
                <a:latin typeface="Arial"/>
                <a:ea typeface="Arial"/>
                <a:cs typeface="Arial"/>
                <a:sym typeface="Arial"/>
              </a:rPr>
              <a:t> For every action there is a reaction.  It is, When a force is exerted on an object, there is an equal opposite force.</a:t>
            </a:r>
          </a:p>
          <a:p>
            <a:pPr marL="514350" marR="0" lvl="0" indent="-514350" algn="l" rtl="0">
              <a:lnSpc>
                <a:spcPct val="90000"/>
              </a:lnSpc>
              <a:spcBef>
                <a:spcPts val="1000"/>
              </a:spcBef>
              <a:buClr>
                <a:schemeClr val="dk1"/>
              </a:buClr>
              <a:buSzPct val="100000"/>
              <a:buFont typeface="Arial"/>
              <a:buNone/>
            </a:pPr>
            <a:endParaRPr sz="2800" b="0" i="0" u="none" strike="noStrike" cap="none" dirty="0">
              <a:solidFill>
                <a:schemeClr val="dk1"/>
              </a:solidFill>
              <a:latin typeface="Arial"/>
              <a:ea typeface="Arial"/>
              <a:cs typeface="Arial"/>
              <a:sym typeface="Arial"/>
            </a:endParaRP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Shape 118"/>
          <p:cNvSpPr txBox="1">
            <a:spLocks noGrp="1"/>
          </p:cNvSpPr>
          <p:nvPr>
            <p:ph type="title"/>
          </p:nvPr>
        </p:nvSpPr>
        <p:spPr>
          <a:xfrm>
            <a:off x="838200" y="365125"/>
            <a:ext cx="10515599" cy="132556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Arial"/>
              <a:buNone/>
            </a:pPr>
            <a:r>
              <a:rPr lang="en-US" sz="4400" b="0" i="0" u="none" strike="noStrike" cap="none">
                <a:solidFill>
                  <a:schemeClr val="dk1"/>
                </a:solidFill>
                <a:latin typeface="Arial"/>
                <a:ea typeface="Arial"/>
                <a:cs typeface="Arial"/>
                <a:sym typeface="Arial"/>
              </a:rPr>
              <a:t>What is Motion?</a:t>
            </a:r>
          </a:p>
        </p:txBody>
      </p:sp>
      <p:sp>
        <p:nvSpPr>
          <p:cNvPr id="119" name="Shape 119"/>
          <p:cNvSpPr txBox="1">
            <a:spLocks noGrp="1"/>
          </p:cNvSpPr>
          <p:nvPr>
            <p:ph type="body" idx="1"/>
          </p:nvPr>
        </p:nvSpPr>
        <p:spPr>
          <a:xfrm>
            <a:off x="838200" y="1690688"/>
            <a:ext cx="10515599" cy="1966911"/>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2800" b="1" i="0" u="none" strike="noStrike" cap="none">
                <a:solidFill>
                  <a:schemeClr val="dk1"/>
                </a:solidFill>
                <a:latin typeface="Arial"/>
                <a:ea typeface="Arial"/>
                <a:cs typeface="Arial"/>
                <a:sym typeface="Arial"/>
              </a:rPr>
              <a:t>Motion</a:t>
            </a:r>
            <a:r>
              <a:rPr lang="en-US" sz="2800" b="0" i="0" u="none" strike="noStrike" cap="none">
                <a:solidFill>
                  <a:schemeClr val="dk1"/>
                </a:solidFill>
                <a:latin typeface="Arial"/>
                <a:ea typeface="Arial"/>
                <a:cs typeface="Arial"/>
                <a:sym typeface="Arial"/>
              </a:rPr>
              <a:t> is any object's </a:t>
            </a:r>
            <a:r>
              <a:rPr lang="en-US" sz="2800" b="1" i="0" u="none" strike="noStrike" cap="none">
                <a:solidFill>
                  <a:schemeClr val="dk1"/>
                </a:solidFill>
                <a:latin typeface="Arial"/>
                <a:ea typeface="Arial"/>
                <a:cs typeface="Arial"/>
                <a:sym typeface="Arial"/>
              </a:rPr>
              <a:t>change</a:t>
            </a:r>
            <a:r>
              <a:rPr lang="en-US" sz="2800" b="0" i="0" u="none" strike="noStrike" cap="none">
                <a:solidFill>
                  <a:schemeClr val="dk1"/>
                </a:solidFill>
                <a:latin typeface="Arial"/>
                <a:ea typeface="Arial"/>
                <a:cs typeface="Arial"/>
                <a:sym typeface="Arial"/>
              </a:rPr>
              <a:t> in </a:t>
            </a:r>
            <a:r>
              <a:rPr lang="en-US" sz="2800" b="1" i="0" u="none" strike="noStrike" cap="none">
                <a:solidFill>
                  <a:schemeClr val="dk1"/>
                </a:solidFill>
                <a:latin typeface="Arial"/>
                <a:ea typeface="Arial"/>
                <a:cs typeface="Arial"/>
                <a:sym typeface="Arial"/>
              </a:rPr>
              <a:t>position</a:t>
            </a:r>
            <a:r>
              <a:rPr lang="en-US" sz="2800" b="0" i="0" u="none" strike="noStrike" cap="none">
                <a:solidFill>
                  <a:schemeClr val="dk1"/>
                </a:solidFill>
                <a:latin typeface="Arial"/>
                <a:ea typeface="Arial"/>
                <a:cs typeface="Arial"/>
                <a:sym typeface="Arial"/>
              </a:rPr>
              <a:t> relative to a </a:t>
            </a:r>
            <a:r>
              <a:rPr lang="en-US" sz="2800" b="1" i="0" u="none" strike="noStrike" cap="none">
                <a:solidFill>
                  <a:schemeClr val="dk1"/>
                </a:solidFill>
                <a:latin typeface="Arial"/>
                <a:ea typeface="Arial"/>
                <a:cs typeface="Arial"/>
                <a:sym typeface="Arial"/>
              </a:rPr>
              <a:t>reference point</a:t>
            </a:r>
            <a:r>
              <a:rPr lang="en-US" sz="2800" b="0" i="0" u="none" strike="noStrike" cap="none">
                <a:solidFill>
                  <a:schemeClr val="dk1"/>
                </a:solidFill>
                <a:latin typeface="Arial"/>
                <a:ea typeface="Arial"/>
                <a:cs typeface="Arial"/>
                <a:sym typeface="Arial"/>
              </a:rPr>
              <a:t>, it is, to an object that seems to stay in one place.</a:t>
            </a:r>
          </a:p>
          <a:p>
            <a:pPr marL="0" marR="0" lvl="0" indent="0" algn="l" rtl="0">
              <a:lnSpc>
                <a:spcPct val="90000"/>
              </a:lnSpc>
              <a:spcBef>
                <a:spcPts val="1000"/>
              </a:spcBef>
              <a:spcAft>
                <a:spcPts val="0"/>
              </a:spcAft>
              <a:buClr>
                <a:schemeClr val="dk1"/>
              </a:buClr>
              <a:buSzPct val="25000"/>
              <a:buFont typeface="Arial"/>
              <a:buNone/>
            </a:pPr>
            <a:r>
              <a:rPr lang="en-US" sz="2800" b="0" i="0" u="none" strike="noStrike" cap="none">
                <a:solidFill>
                  <a:schemeClr val="dk1"/>
                </a:solidFill>
                <a:latin typeface="Arial"/>
                <a:ea typeface="Arial"/>
                <a:cs typeface="Arial"/>
                <a:sym typeface="Arial"/>
              </a:rPr>
              <a:t>Example: A cable car crossing towards the Chicamocha canyon.  You can tell the movement with the river as a reference point</a:t>
            </a:r>
          </a:p>
          <a:p>
            <a:pPr marL="0" marR="0" lvl="0" indent="0" algn="l" rtl="0">
              <a:lnSpc>
                <a:spcPct val="90000"/>
              </a:lnSpc>
              <a:spcBef>
                <a:spcPts val="1000"/>
              </a:spcBef>
              <a:buClr>
                <a:schemeClr val="dk1"/>
              </a:buClr>
              <a:buSzPct val="25000"/>
              <a:buFont typeface="Arial"/>
              <a:buNone/>
            </a:pPr>
            <a:endParaRPr sz="2800" b="0" i="0" u="none" strike="noStrike" cap="none">
              <a:solidFill>
                <a:schemeClr val="dk1"/>
              </a:solidFill>
              <a:latin typeface="Arial"/>
              <a:ea typeface="Arial"/>
              <a:cs typeface="Arial"/>
              <a:sym typeface="Arial"/>
            </a:endParaRPr>
          </a:p>
        </p:txBody>
      </p:sp>
      <p:pic>
        <p:nvPicPr>
          <p:cNvPr id="120" name="Shape 120"/>
          <p:cNvPicPr preferRelativeResize="0"/>
          <p:nvPr/>
        </p:nvPicPr>
        <p:blipFill rotWithShape="1">
          <a:blip r:embed="rId3">
            <a:alphaModFix/>
          </a:blip>
          <a:srcRect/>
          <a:stretch/>
        </p:blipFill>
        <p:spPr>
          <a:xfrm>
            <a:off x="808989" y="3971923"/>
            <a:ext cx="3157220" cy="2367914"/>
          </a:xfrm>
          <a:prstGeom prst="rect">
            <a:avLst/>
          </a:prstGeom>
          <a:noFill/>
          <a:ln>
            <a:noFill/>
          </a:ln>
        </p:spPr>
      </p:pic>
      <p:pic>
        <p:nvPicPr>
          <p:cNvPr id="121" name="Shape 121"/>
          <p:cNvPicPr preferRelativeResize="0"/>
          <p:nvPr/>
        </p:nvPicPr>
        <p:blipFill rotWithShape="1">
          <a:blip r:embed="rId4">
            <a:alphaModFix/>
          </a:blip>
          <a:srcRect/>
          <a:stretch/>
        </p:blipFill>
        <p:spPr>
          <a:xfrm>
            <a:off x="4468494" y="3971923"/>
            <a:ext cx="3157220" cy="2367914"/>
          </a:xfrm>
          <a:prstGeom prst="rect">
            <a:avLst/>
          </a:prstGeom>
          <a:noFill/>
          <a:ln>
            <a:noFill/>
          </a:ln>
        </p:spPr>
      </p:pic>
      <p:pic>
        <p:nvPicPr>
          <p:cNvPr id="122" name="Shape 122"/>
          <p:cNvPicPr preferRelativeResize="0"/>
          <p:nvPr/>
        </p:nvPicPr>
        <p:blipFill rotWithShape="1">
          <a:blip r:embed="rId5">
            <a:alphaModFix/>
          </a:blip>
          <a:srcRect/>
          <a:stretch/>
        </p:blipFill>
        <p:spPr>
          <a:xfrm>
            <a:off x="8128000" y="3971923"/>
            <a:ext cx="3225800" cy="2419350"/>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Shape 127"/>
          <p:cNvSpPr txBox="1">
            <a:spLocks noGrp="1"/>
          </p:cNvSpPr>
          <p:nvPr>
            <p:ph type="title"/>
          </p:nvPr>
        </p:nvSpPr>
        <p:spPr>
          <a:xfrm>
            <a:off x="838200" y="365125"/>
            <a:ext cx="10515599" cy="132556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Arial"/>
              <a:buNone/>
            </a:pPr>
            <a:r>
              <a:rPr lang="en-US" sz="4400" b="0" i="0" u="none" strike="noStrike" cap="none">
                <a:solidFill>
                  <a:schemeClr val="dk1"/>
                </a:solidFill>
                <a:latin typeface="Arial"/>
                <a:ea typeface="Arial"/>
                <a:cs typeface="Arial"/>
                <a:sym typeface="Arial"/>
              </a:rPr>
              <a:t>How can motion be shown?</a:t>
            </a:r>
          </a:p>
        </p:txBody>
      </p:sp>
      <p:sp>
        <p:nvSpPr>
          <p:cNvPr id="128" name="Shape 128"/>
          <p:cNvSpPr txBox="1">
            <a:spLocks noGrp="1"/>
          </p:cNvSpPr>
          <p:nvPr>
            <p:ph type="body" idx="1"/>
          </p:nvPr>
        </p:nvSpPr>
        <p:spPr>
          <a:xfrm>
            <a:off x="838200" y="1825625"/>
            <a:ext cx="10515599" cy="574674"/>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2800" b="0" i="0" u="none" strike="noStrike" cap="none">
                <a:solidFill>
                  <a:schemeClr val="dk1"/>
                </a:solidFill>
                <a:latin typeface="Arial"/>
                <a:ea typeface="Arial"/>
                <a:cs typeface="Arial"/>
                <a:sym typeface="Arial"/>
              </a:rPr>
              <a:t>Remember the Travel by map of the muppets?</a:t>
            </a:r>
          </a:p>
          <a:p>
            <a:pPr marL="0" marR="0" lvl="0" indent="0" algn="l" rtl="0">
              <a:lnSpc>
                <a:spcPct val="90000"/>
              </a:lnSpc>
              <a:spcBef>
                <a:spcPts val="1000"/>
              </a:spcBef>
              <a:buClr>
                <a:schemeClr val="dk1"/>
              </a:buClr>
              <a:buSzPct val="25000"/>
              <a:buFont typeface="Arial"/>
              <a:buNone/>
            </a:pPr>
            <a:endParaRPr sz="2800" b="0" i="0" u="none" strike="noStrike" cap="none">
              <a:solidFill>
                <a:schemeClr val="dk1"/>
              </a:solidFill>
              <a:latin typeface="Arial"/>
              <a:ea typeface="Arial"/>
              <a:cs typeface="Arial"/>
              <a:sym typeface="Arial"/>
            </a:endParaRPr>
          </a:p>
        </p:txBody>
      </p:sp>
      <p:pic>
        <p:nvPicPr>
          <p:cNvPr id="129" name="Shape 129"/>
          <p:cNvPicPr preferRelativeResize="0"/>
          <p:nvPr/>
        </p:nvPicPr>
        <p:blipFill rotWithShape="1">
          <a:blip r:embed="rId3">
            <a:alphaModFix/>
          </a:blip>
          <a:srcRect/>
          <a:stretch/>
        </p:blipFill>
        <p:spPr>
          <a:xfrm>
            <a:off x="5507353" y="2535236"/>
            <a:ext cx="6014940" cy="3796665"/>
          </a:xfrm>
          <a:prstGeom prst="rect">
            <a:avLst/>
          </a:prstGeom>
          <a:noFill/>
          <a:ln>
            <a:noFill/>
          </a:ln>
        </p:spPr>
      </p:pic>
      <p:pic>
        <p:nvPicPr>
          <p:cNvPr id="130" name="Shape 130" descr="https://encrypted-tbn2.gstatic.com/images?q=tbn:ANd9GcSyLbJjUhprN1JVjE5Qx1f7gRaRinb-aCuusteGj-oP5THDsWhB"/>
          <p:cNvPicPr preferRelativeResize="0"/>
          <p:nvPr/>
        </p:nvPicPr>
        <p:blipFill rotWithShape="1">
          <a:blip r:embed="rId4">
            <a:alphaModFix/>
          </a:blip>
          <a:srcRect/>
          <a:stretch/>
        </p:blipFill>
        <p:spPr>
          <a:xfrm>
            <a:off x="658495" y="3255548"/>
            <a:ext cx="4119245" cy="2299113"/>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Shape 135"/>
          <p:cNvSpPr txBox="1">
            <a:spLocks noGrp="1"/>
          </p:cNvSpPr>
          <p:nvPr>
            <p:ph type="body" idx="1"/>
          </p:nvPr>
        </p:nvSpPr>
        <p:spPr>
          <a:xfrm>
            <a:off x="838200" y="982980"/>
            <a:ext cx="5516880" cy="505206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2800" b="0" i="0" u="none" strike="noStrike" cap="none">
                <a:solidFill>
                  <a:schemeClr val="dk1"/>
                </a:solidFill>
                <a:latin typeface="Arial"/>
                <a:ea typeface="Arial"/>
                <a:cs typeface="Arial"/>
                <a:sym typeface="Arial"/>
              </a:rPr>
              <a:t>As you can see, motion is represented by a </a:t>
            </a:r>
            <a:r>
              <a:rPr lang="en-US"/>
              <a:t>red</a:t>
            </a:r>
            <a:r>
              <a:rPr lang="en-US" sz="2800" b="0" i="0" u="none" strike="noStrike" cap="none">
                <a:solidFill>
                  <a:schemeClr val="dk1"/>
                </a:solidFill>
                <a:latin typeface="Arial"/>
                <a:ea typeface="Arial"/>
                <a:cs typeface="Arial"/>
                <a:sym typeface="Arial"/>
              </a:rPr>
              <a:t> arrow. The reference point, or origin </a:t>
            </a:r>
            <a:r>
              <a:rPr lang="en-US"/>
              <a:t>is in London</a:t>
            </a:r>
            <a:r>
              <a:rPr lang="en-US" sz="2800" b="0" i="0" u="none" strike="noStrike" cap="none">
                <a:solidFill>
                  <a:schemeClr val="dk1"/>
                </a:solidFill>
                <a:latin typeface="Arial"/>
                <a:ea typeface="Arial"/>
                <a:cs typeface="Arial"/>
                <a:sym typeface="Arial"/>
              </a:rPr>
              <a:t>.  A point should be set on each stop in the path.</a:t>
            </a:r>
          </a:p>
          <a:p>
            <a:pPr marL="0" marR="0" lvl="0" indent="0" algn="l" rtl="0">
              <a:lnSpc>
                <a:spcPct val="90000"/>
              </a:lnSpc>
              <a:spcBef>
                <a:spcPts val="1000"/>
              </a:spcBef>
              <a:spcAft>
                <a:spcPts val="0"/>
              </a:spcAft>
              <a:buClr>
                <a:schemeClr val="dk1"/>
              </a:buClr>
              <a:buSzPct val="25000"/>
              <a:buFont typeface="Arial"/>
              <a:buNone/>
            </a:pPr>
            <a:r>
              <a:rPr lang="en-US" sz="2800" b="0" i="0" u="none" strike="noStrike" cap="none">
                <a:solidFill>
                  <a:schemeClr val="dk1"/>
                </a:solidFill>
                <a:latin typeface="Arial"/>
                <a:ea typeface="Arial"/>
                <a:cs typeface="Arial"/>
                <a:sym typeface="Arial"/>
              </a:rPr>
              <a:t>This path can be represented in a grid, in which the axes provide a scale for distance. </a:t>
            </a:r>
          </a:p>
          <a:p>
            <a:pPr marL="0" marR="0" lvl="0" indent="0" algn="l" rtl="0">
              <a:lnSpc>
                <a:spcPct val="90000"/>
              </a:lnSpc>
              <a:spcBef>
                <a:spcPts val="1000"/>
              </a:spcBef>
              <a:buClr>
                <a:schemeClr val="dk1"/>
              </a:buClr>
              <a:buSzPct val="25000"/>
              <a:buFont typeface="Arial"/>
              <a:buNone/>
            </a:pPr>
            <a:r>
              <a:rPr lang="en-US" sz="2800" b="0" i="0" u="none" strike="noStrike" cap="none">
                <a:solidFill>
                  <a:schemeClr val="dk1"/>
                </a:solidFill>
                <a:latin typeface="Arial"/>
                <a:ea typeface="Arial"/>
                <a:cs typeface="Arial"/>
                <a:sym typeface="Arial"/>
              </a:rPr>
              <a:t>An arrow that shows distance is called a </a:t>
            </a:r>
            <a:r>
              <a:rPr lang="en-US" sz="2800" b="0" i="1" u="none" strike="noStrike" cap="none">
                <a:solidFill>
                  <a:schemeClr val="dk1"/>
                </a:solidFill>
                <a:latin typeface="Arial"/>
                <a:ea typeface="Arial"/>
                <a:cs typeface="Arial"/>
                <a:sym typeface="Arial"/>
              </a:rPr>
              <a:t>vector.</a:t>
            </a:r>
          </a:p>
        </p:txBody>
      </p:sp>
      <p:pic>
        <p:nvPicPr>
          <p:cNvPr id="136" name="Shape 136"/>
          <p:cNvPicPr preferRelativeResize="0"/>
          <p:nvPr/>
        </p:nvPicPr>
        <p:blipFill rotWithShape="1">
          <a:blip r:embed="rId3">
            <a:alphaModFix/>
          </a:blip>
          <a:srcRect l="29102" t="5682" r="34002" b="39910"/>
          <a:stretch/>
        </p:blipFill>
        <p:spPr>
          <a:xfrm>
            <a:off x="7155179" y="982980"/>
            <a:ext cx="4229100" cy="5191822"/>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Shape 141"/>
          <p:cNvSpPr txBox="1">
            <a:spLocks noGrp="1"/>
          </p:cNvSpPr>
          <p:nvPr>
            <p:ph type="body" idx="1"/>
          </p:nvPr>
        </p:nvSpPr>
        <p:spPr>
          <a:xfrm>
            <a:off x="631064" y="682579"/>
            <a:ext cx="4520483" cy="5494382"/>
          </a:xfrm>
          <a:prstGeom prst="rect">
            <a:avLst/>
          </a:prstGeom>
          <a:noFill/>
          <a:ln>
            <a:noFill/>
          </a:ln>
        </p:spPr>
        <p:txBody>
          <a:bodyPr lIns="91425" tIns="45700" rIns="91425" bIns="45700" anchor="t" anchorCtr="0">
            <a:noAutofit/>
          </a:bodyPr>
          <a:lstStyle/>
          <a:p>
            <a:pPr marL="0" marR="0" lvl="0" indent="0" algn="l" rtl="0">
              <a:lnSpc>
                <a:spcPct val="90000"/>
              </a:lnSpc>
              <a:spcBef>
                <a:spcPts val="1000"/>
              </a:spcBef>
              <a:spcAft>
                <a:spcPts val="0"/>
              </a:spcAft>
              <a:buClr>
                <a:schemeClr val="dk1"/>
              </a:buClr>
              <a:buSzPct val="25000"/>
              <a:buFont typeface="Arial"/>
              <a:buNone/>
            </a:pPr>
            <a:r>
              <a:rPr lang="en-US" sz="3000" b="0" i="0" u="none" strike="noStrike" cap="none">
                <a:solidFill>
                  <a:schemeClr val="dk1"/>
                </a:solidFill>
                <a:latin typeface="Arial"/>
                <a:ea typeface="Arial"/>
                <a:cs typeface="Arial"/>
                <a:sym typeface="Arial"/>
              </a:rPr>
              <a:t>In physics, a change in position from its starting point to its end point is an object's </a:t>
            </a:r>
            <a:r>
              <a:rPr lang="en-US" sz="3000" b="1" i="0" u="none" strike="noStrike" cap="none">
                <a:solidFill>
                  <a:schemeClr val="dk1"/>
                </a:solidFill>
                <a:latin typeface="Arial"/>
                <a:ea typeface="Arial"/>
                <a:cs typeface="Arial"/>
                <a:sym typeface="Arial"/>
              </a:rPr>
              <a:t>displacement</a:t>
            </a:r>
            <a:r>
              <a:rPr lang="en-US" sz="3000" b="0" i="0" u="none" strike="noStrike" cap="none">
                <a:solidFill>
                  <a:schemeClr val="dk1"/>
                </a:solidFill>
                <a:latin typeface="Arial"/>
                <a:ea typeface="Arial"/>
                <a:cs typeface="Arial"/>
                <a:sym typeface="Arial"/>
              </a:rPr>
              <a:t>.  </a:t>
            </a:r>
          </a:p>
          <a:p>
            <a:pPr marL="0" marR="0" lvl="0" indent="0" algn="l" rtl="0">
              <a:lnSpc>
                <a:spcPct val="90000"/>
              </a:lnSpc>
              <a:spcBef>
                <a:spcPts val="1000"/>
              </a:spcBef>
              <a:buClr>
                <a:schemeClr val="dk1"/>
              </a:buClr>
              <a:buSzPct val="25000"/>
              <a:buFont typeface="Arial"/>
              <a:buNone/>
            </a:pPr>
            <a:r>
              <a:rPr lang="en-US" sz="3000" b="0" i="0" u="none" strike="noStrike" cap="none">
                <a:solidFill>
                  <a:schemeClr val="dk1"/>
                </a:solidFill>
                <a:latin typeface="Arial"/>
                <a:ea typeface="Arial"/>
                <a:cs typeface="Arial"/>
                <a:sym typeface="Arial"/>
              </a:rPr>
              <a:t>Displacement can be represented in the grid with arrows called </a:t>
            </a:r>
            <a:r>
              <a:rPr lang="en-US" sz="3000" b="1" i="0" u="none" strike="noStrike" cap="none">
                <a:solidFill>
                  <a:schemeClr val="dk1"/>
                </a:solidFill>
                <a:latin typeface="Arial"/>
                <a:ea typeface="Arial"/>
                <a:cs typeface="Arial"/>
                <a:sym typeface="Arial"/>
              </a:rPr>
              <a:t>vectors.</a:t>
            </a:r>
          </a:p>
          <a:p>
            <a:pPr marL="0" marR="0" lvl="0" indent="0" algn="l" rtl="0">
              <a:lnSpc>
                <a:spcPct val="90000"/>
              </a:lnSpc>
              <a:spcBef>
                <a:spcPts val="1000"/>
              </a:spcBef>
              <a:buClr>
                <a:schemeClr val="dk1"/>
              </a:buClr>
              <a:buSzPct val="25000"/>
              <a:buFont typeface="Arial"/>
              <a:buNone/>
            </a:pPr>
            <a:r>
              <a:rPr lang="en-US" sz="3000" b="1"/>
              <a:t>Distance </a:t>
            </a:r>
            <a:r>
              <a:rPr lang="en-US" sz="3000"/>
              <a:t>is the path taken by the object.</a:t>
            </a:r>
          </a:p>
        </p:txBody>
      </p:sp>
      <p:pic>
        <p:nvPicPr>
          <p:cNvPr id="142" name="Shape 142"/>
          <p:cNvPicPr preferRelativeResize="0"/>
          <p:nvPr/>
        </p:nvPicPr>
        <p:blipFill rotWithShape="1">
          <a:blip r:embed="rId3">
            <a:alphaModFix/>
          </a:blip>
          <a:srcRect/>
          <a:stretch/>
        </p:blipFill>
        <p:spPr>
          <a:xfrm>
            <a:off x="5526110" y="1258841"/>
            <a:ext cx="6143867" cy="3931344"/>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Shape 147"/>
          <p:cNvSpPr txBox="1">
            <a:spLocks noGrp="1"/>
          </p:cNvSpPr>
          <p:nvPr>
            <p:ph type="title"/>
          </p:nvPr>
        </p:nvSpPr>
        <p:spPr>
          <a:xfrm>
            <a:off x="838200" y="365125"/>
            <a:ext cx="10515599" cy="1325562"/>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Arial"/>
              <a:buNone/>
            </a:pPr>
            <a:r>
              <a:rPr lang="en-US" sz="4400" b="1" i="0" u="none" strike="noStrike" cap="none">
                <a:solidFill>
                  <a:schemeClr val="dk1"/>
                </a:solidFill>
                <a:latin typeface="Arial"/>
                <a:ea typeface="Arial"/>
                <a:cs typeface="Arial"/>
                <a:sym typeface="Arial"/>
              </a:rPr>
              <a:t>Example</a:t>
            </a:r>
          </a:p>
        </p:txBody>
      </p:sp>
      <p:sp>
        <p:nvSpPr>
          <p:cNvPr id="148" name="Shape 148"/>
          <p:cNvSpPr txBox="1">
            <a:spLocks noGrp="1"/>
          </p:cNvSpPr>
          <p:nvPr>
            <p:ph type="body" idx="1"/>
          </p:nvPr>
        </p:nvSpPr>
        <p:spPr>
          <a:xfrm>
            <a:off x="838200" y="1526800"/>
            <a:ext cx="10515600" cy="18576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2600" b="0" i="0" u="none" strike="noStrike" cap="none">
                <a:solidFill>
                  <a:schemeClr val="dk1"/>
                </a:solidFill>
                <a:latin typeface="Arial"/>
                <a:ea typeface="Arial"/>
                <a:cs typeface="Arial"/>
                <a:sym typeface="Arial"/>
              </a:rPr>
              <a:t>Leo walks his dog Xucco every day.  The park is 100 m </a:t>
            </a:r>
            <a:r>
              <a:rPr lang="en-US" sz="2600" b="1" i="0" u="none" strike="noStrike" cap="none">
                <a:solidFill>
                  <a:schemeClr val="dk1"/>
                </a:solidFill>
                <a:latin typeface="Arial"/>
                <a:ea typeface="Arial"/>
                <a:cs typeface="Arial"/>
                <a:sym typeface="Arial"/>
              </a:rPr>
              <a:t>east</a:t>
            </a:r>
            <a:r>
              <a:rPr lang="en-US" sz="2600" b="0" i="0" u="none" strike="noStrike" cap="none">
                <a:solidFill>
                  <a:schemeClr val="dk1"/>
                </a:solidFill>
                <a:latin typeface="Arial"/>
                <a:ea typeface="Arial"/>
                <a:cs typeface="Arial"/>
                <a:sym typeface="Arial"/>
              </a:rPr>
              <a:t> away from his house, and the park has 200 m x 200 m.  He enters the park and walks </a:t>
            </a:r>
            <a:r>
              <a:rPr lang="en-US" sz="2600"/>
              <a:t>5</a:t>
            </a:r>
            <a:r>
              <a:rPr lang="en-US" sz="2600" b="0" i="0" u="none" strike="noStrike" cap="none">
                <a:solidFill>
                  <a:schemeClr val="dk1"/>
                </a:solidFill>
                <a:latin typeface="Arial"/>
                <a:ea typeface="Arial"/>
                <a:cs typeface="Arial"/>
                <a:sym typeface="Arial"/>
              </a:rPr>
              <a:t>0 m </a:t>
            </a:r>
            <a:r>
              <a:rPr lang="en-US" sz="2600" b="1" i="0" u="none" strike="noStrike" cap="none">
                <a:solidFill>
                  <a:schemeClr val="dk1"/>
                </a:solidFill>
                <a:latin typeface="Arial"/>
                <a:ea typeface="Arial"/>
                <a:cs typeface="Arial"/>
                <a:sym typeface="Arial"/>
              </a:rPr>
              <a:t>east</a:t>
            </a:r>
            <a:r>
              <a:rPr lang="en-US" sz="2600" b="0" i="0" u="none" strike="noStrike" cap="none">
                <a:solidFill>
                  <a:schemeClr val="dk1"/>
                </a:solidFill>
                <a:latin typeface="Arial"/>
                <a:ea typeface="Arial"/>
                <a:cs typeface="Arial"/>
                <a:sym typeface="Arial"/>
              </a:rPr>
              <a:t>, then turns </a:t>
            </a:r>
            <a:r>
              <a:rPr lang="en-US" sz="2600"/>
              <a:t>8</a:t>
            </a:r>
            <a:r>
              <a:rPr lang="en-US" sz="2600" b="0" i="0" u="none" strike="noStrike" cap="none">
                <a:solidFill>
                  <a:schemeClr val="dk1"/>
                </a:solidFill>
                <a:latin typeface="Arial"/>
                <a:ea typeface="Arial"/>
                <a:cs typeface="Arial"/>
                <a:sym typeface="Arial"/>
              </a:rPr>
              <a:t>0 m </a:t>
            </a:r>
            <a:r>
              <a:rPr lang="en-US" sz="2600" b="1" i="0" u="none" strike="noStrike" cap="none">
                <a:solidFill>
                  <a:schemeClr val="dk1"/>
                </a:solidFill>
                <a:latin typeface="Arial"/>
                <a:ea typeface="Arial"/>
                <a:cs typeface="Arial"/>
                <a:sym typeface="Arial"/>
              </a:rPr>
              <a:t>south</a:t>
            </a:r>
            <a:r>
              <a:rPr lang="en-US" sz="2600" b="0" i="0" u="none" strike="noStrike" cap="none">
                <a:solidFill>
                  <a:schemeClr val="dk1"/>
                </a:solidFill>
                <a:latin typeface="Arial"/>
                <a:ea typeface="Arial"/>
                <a:cs typeface="Arial"/>
                <a:sym typeface="Arial"/>
              </a:rPr>
              <a:t>, and finishes his journey </a:t>
            </a:r>
            <a:r>
              <a:rPr lang="en-US" sz="2600"/>
              <a:t>15</a:t>
            </a:r>
            <a:r>
              <a:rPr lang="en-US" sz="2600" b="0" i="0" u="none" strike="noStrike" cap="none">
                <a:solidFill>
                  <a:schemeClr val="dk1"/>
                </a:solidFill>
                <a:latin typeface="Arial"/>
                <a:ea typeface="Arial"/>
                <a:cs typeface="Arial"/>
                <a:sym typeface="Arial"/>
              </a:rPr>
              <a:t>0 m </a:t>
            </a:r>
            <a:r>
              <a:rPr lang="en-US" sz="2600" b="1" i="0" u="none" strike="noStrike" cap="none">
                <a:solidFill>
                  <a:schemeClr val="dk1"/>
                </a:solidFill>
                <a:latin typeface="Arial"/>
                <a:ea typeface="Arial"/>
                <a:cs typeface="Arial"/>
                <a:sym typeface="Arial"/>
              </a:rPr>
              <a:t>west</a:t>
            </a:r>
            <a:r>
              <a:rPr lang="en-US" sz="2600" b="0" i="0" u="none" strike="noStrike" cap="none">
                <a:solidFill>
                  <a:schemeClr val="dk1"/>
                </a:solidFill>
                <a:latin typeface="Arial"/>
                <a:ea typeface="Arial"/>
                <a:cs typeface="Arial"/>
                <a:sym typeface="Arial"/>
              </a:rPr>
              <a:t>.</a:t>
            </a:r>
          </a:p>
          <a:p>
            <a:pPr marL="0" marR="0" lvl="0" indent="0" algn="l" rtl="0">
              <a:lnSpc>
                <a:spcPct val="90000"/>
              </a:lnSpc>
              <a:spcBef>
                <a:spcPts val="1000"/>
              </a:spcBef>
              <a:buClr>
                <a:schemeClr val="dk1"/>
              </a:buClr>
              <a:buSzPct val="25000"/>
              <a:buFont typeface="Arial"/>
              <a:buNone/>
            </a:pPr>
            <a:r>
              <a:rPr lang="en-US" sz="2600" b="0" i="0" u="none" strike="noStrike" cap="none">
                <a:solidFill>
                  <a:schemeClr val="dk1"/>
                </a:solidFill>
                <a:latin typeface="Arial"/>
                <a:ea typeface="Arial"/>
                <a:cs typeface="Arial"/>
                <a:sym typeface="Arial"/>
              </a:rPr>
              <a:t>Use a grid to show the </a:t>
            </a:r>
            <a:r>
              <a:rPr lang="en-US" sz="2600" b="1" i="0" u="none" strike="noStrike" cap="none">
                <a:solidFill>
                  <a:schemeClr val="dk1"/>
                </a:solidFill>
                <a:latin typeface="Arial"/>
                <a:ea typeface="Arial"/>
                <a:cs typeface="Arial"/>
                <a:sym typeface="Arial"/>
              </a:rPr>
              <a:t>displacement </a:t>
            </a:r>
            <a:r>
              <a:rPr lang="en-US" sz="2600" i="0" u="none" strike="noStrike" cap="none">
                <a:solidFill>
                  <a:schemeClr val="dk1"/>
                </a:solidFill>
              </a:rPr>
              <a:t>and the </a:t>
            </a:r>
            <a:r>
              <a:rPr lang="en-US" sz="2600" b="1" i="0" u="none" strike="noStrike" cap="none">
                <a:solidFill>
                  <a:schemeClr val="dk1"/>
                </a:solidFill>
              </a:rPr>
              <a:t>distance</a:t>
            </a:r>
            <a:r>
              <a:rPr lang="en-US" sz="2600" b="0" i="0" u="none" strike="noStrike" cap="none">
                <a:solidFill>
                  <a:schemeClr val="dk1"/>
                </a:solidFill>
                <a:latin typeface="Arial"/>
                <a:ea typeface="Arial"/>
                <a:cs typeface="Arial"/>
                <a:sym typeface="Arial"/>
              </a:rPr>
              <a:t>.</a:t>
            </a:r>
          </a:p>
        </p:txBody>
      </p:sp>
      <p:pic>
        <p:nvPicPr>
          <p:cNvPr id="149" name="Shape 149"/>
          <p:cNvPicPr preferRelativeResize="0"/>
          <p:nvPr/>
        </p:nvPicPr>
        <p:blipFill rotWithShape="1">
          <a:blip r:embed="rId3">
            <a:alphaModFix/>
          </a:blip>
          <a:srcRect/>
          <a:stretch/>
        </p:blipFill>
        <p:spPr>
          <a:xfrm>
            <a:off x="7787325" y="3683350"/>
            <a:ext cx="3566400" cy="2674800"/>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2262</TotalTime>
  <Words>1320</Words>
  <Application>Microsoft Macintosh PowerPoint</Application>
  <PresentationFormat>Custom</PresentationFormat>
  <Paragraphs>152</Paragraphs>
  <Slides>25</Slides>
  <Notes>25</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Tema de Office</vt:lpstr>
      <vt:lpstr>FORCES AND MOTION</vt:lpstr>
      <vt:lpstr>Interactions between matter and energy…</vt:lpstr>
      <vt:lpstr>PowerPoint Presentation</vt:lpstr>
      <vt:lpstr>The Universe is in constant motion…</vt:lpstr>
      <vt:lpstr>What is Motion?</vt:lpstr>
      <vt:lpstr>How can motion be shown?</vt:lpstr>
      <vt:lpstr>PowerPoint Presentation</vt:lpstr>
      <vt:lpstr>PowerPoint Presentation</vt:lpstr>
      <vt:lpstr>Example</vt:lpstr>
      <vt:lpstr>PowerPoint Presentation</vt:lpstr>
      <vt:lpstr>Example…</vt:lpstr>
      <vt:lpstr>Acceleration</vt:lpstr>
      <vt:lpstr>PowerPoint Presentation</vt:lpstr>
      <vt:lpstr>What’s a force?</vt:lpstr>
      <vt:lpstr>PowerPoint Presentation</vt:lpstr>
      <vt:lpstr>PowerPoint Presentation</vt:lpstr>
      <vt:lpstr>FREEFALL</vt:lpstr>
      <vt:lpstr>PowerPoint Presentation</vt:lpstr>
      <vt:lpstr>PowerPoint Presentation</vt:lpstr>
      <vt:lpstr>Example</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FORCES AND MOTION</dc:title>
  <cp:lastModifiedBy>Leovale</cp:lastModifiedBy>
  <cp:revision>5</cp:revision>
  <dcterms:modified xsi:type="dcterms:W3CDTF">2017-09-08T18:12:19Z</dcterms:modified>
</cp:coreProperties>
</file>