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BCFD0-FFEE-40F4-AF1C-0A36BAD31D5D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D4353-1C25-4D0B-9960-2FF23195F9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4353-1C25-4D0B-9960-2FF23195F9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D3FC-947C-4D46-BBEF-D3755F115907}" type="datetime1">
              <a:rPr lang="en-US" smtClean="0"/>
              <a:t>7/23/2015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2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B688-DE47-4F58-AFAD-9D610B1BB85C}" type="datetime1">
              <a:rPr lang="en-US" smtClean="0"/>
              <a:t>7/23/2015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D23C7-E608-47BB-9BE2-12FB94959F7B}" type="datetime1">
              <a:rPr lang="en-US" smtClean="0"/>
              <a:t>7/23/2015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0CE2-77B3-4CDB-896F-B286C0500D0D}" type="datetime1">
              <a:rPr lang="en-US" smtClean="0"/>
              <a:t>7/23/2015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3B52-5FC3-4A22-9A54-B92F41F4523E}" type="datetime1">
              <a:rPr lang="en-US" smtClean="0"/>
              <a:t>7/23/2015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7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B478-F499-4460-839C-01E86410072A}" type="datetime1">
              <a:rPr lang="en-US" smtClean="0"/>
              <a:t>7/23/2015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5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1091-8966-4949-A4E6-293A688CEE24}" type="datetime1">
              <a:rPr lang="en-US" smtClean="0"/>
              <a:t>7/23/2015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9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F8FA-ADD4-47D3-BBD0-795AD9CD4D9A}" type="datetime1">
              <a:rPr lang="en-US" smtClean="0"/>
              <a:t>7/23/2015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4939-B0F6-48CA-BC22-299F532FDA26}" type="datetime1">
              <a:rPr lang="en-US" smtClean="0"/>
              <a:t>7/23/2015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35D-312C-49C2-8AEC-82540A8FBF38}" type="datetime1">
              <a:rPr lang="en-US" smtClean="0"/>
              <a:t>7/23/2015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FF60-D446-4235-B35E-0FE4DA7C524C}" type="datetime1">
              <a:rPr lang="en-US" smtClean="0"/>
              <a:t>7/23/2015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7ECC-63A1-4431-8488-B198AE42A52D}" type="datetime1">
              <a:rPr lang="en-US" smtClean="0"/>
              <a:t>7/23/2015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E40C-DB4E-4AA2-885A-030E50166D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4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Century" panose="02040604050505020304" pitchFamily="18" charset="0"/>
              </a:rPr>
              <a:t> SISTEMA ENDOCRINO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Es el sistema que controla y regula los procesos celulares mediante sustancias llamadas “hormonas” generando cambios a largo plazo y manteniendo la homeostasis en el cuerpo.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PÁNCREAS (ISLOTES DE LANGERHANS)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 smtClean="0"/>
              <a:t>INSULINA: Disminuye niveles de glucosa en sangre.</a:t>
            </a:r>
          </a:p>
          <a:p>
            <a:r>
              <a:rPr lang="es-CO" dirty="0" smtClean="0"/>
              <a:t>GLUCAGÓN: Aumenta niveles de glucosa en sangre.</a:t>
            </a:r>
          </a:p>
          <a:p>
            <a:r>
              <a:rPr lang="es-CO" dirty="0" smtClean="0"/>
              <a:t>SOMATOSTATINA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6146" name="Picture 2" descr="http://www.juntadeandalucia.es/averroes/~29701428/salud/nuevima/diab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4"/>
          <a:stretch/>
        </p:blipFill>
        <p:spPr bwMode="auto">
          <a:xfrm>
            <a:off x="6019799" y="1825625"/>
            <a:ext cx="54223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GÓNADAS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b="1" dirty="0" smtClean="0"/>
              <a:t>FEMENINAS (OVARIOS)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PROGESTERONA: Prepara el útero para el embarazo.</a:t>
            </a:r>
          </a:p>
          <a:p>
            <a:r>
              <a:rPr lang="es-CO" dirty="0" smtClean="0"/>
              <a:t>ESTRÓGENOS: Regulan el ciclo menstrual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82988" cy="4351338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MASCULINAS (TESTÍCULOS)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ANDRÓGENOS Y TESTOSTERONA: Generan caracteres sexuales masculinos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7170" name="Picture 2" descr="http://cadenaser00.epimg.net/ser/imagenes/2014/10/02/sociedad/1412215343_740215_0000000000_noticia_norm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/>
          <a:stretch/>
        </p:blipFill>
        <p:spPr bwMode="auto">
          <a:xfrm>
            <a:off x="2947916" y="4633512"/>
            <a:ext cx="3224284" cy="20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7647" r="65305" b="12736"/>
          <a:stretch/>
        </p:blipFill>
        <p:spPr>
          <a:xfrm>
            <a:off x="9507471" y="4359917"/>
            <a:ext cx="1846329" cy="23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SUPRARRENALES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O" dirty="0" smtClean="0"/>
              <a:t>ADRENALINA: Estimula el SN vegetativo en situaciones de tensión.</a:t>
            </a:r>
          </a:p>
          <a:p>
            <a:r>
              <a:rPr lang="es-CO" dirty="0" smtClean="0"/>
              <a:t>NORADRENALINA: Relaja el SN vegetativo.</a:t>
            </a:r>
          </a:p>
          <a:p>
            <a:r>
              <a:rPr lang="es-CO" dirty="0" smtClean="0"/>
              <a:t>CORTISOL: Estimulan la síntesis de glucógeno.</a:t>
            </a:r>
          </a:p>
          <a:p>
            <a:r>
              <a:rPr lang="es-CO" dirty="0" smtClean="0"/>
              <a:t>ALDOSTERONA: Regula los niveles de sodio y potasio.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www.naturalbornscientist.com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98" y="1825625"/>
            <a:ext cx="5134402" cy="42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Algunas hormonas afectan un órgano, otras más de dos.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Los órganos que secretan hormonas se llaman “glándulas”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Los órganos o células sobre los cuales las hormonas actúan se llaman “diana”.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Algunas glándulas son parte de otros sistemas.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El sistema nervioso está estrechamente relacionado con el sistema endocrino.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ón 2 8"/>
          <p:cNvSpPr/>
          <p:nvPr/>
        </p:nvSpPr>
        <p:spPr>
          <a:xfrm>
            <a:off x="5911403" y="1655208"/>
            <a:ext cx="2241997" cy="97952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29645"/>
            <a:ext cx="10515600" cy="1325563"/>
          </a:xfrm>
        </p:spPr>
        <p:txBody>
          <a:bodyPr/>
          <a:lstStyle/>
          <a:p>
            <a:r>
              <a:rPr lang="es-CO" b="1" dirty="0" smtClean="0"/>
              <a:t>HIPOTÁLAMO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b="1" dirty="0" smtClean="0"/>
              <a:t>HORMONAS LIBERADORAS DE</a:t>
            </a:r>
          </a:p>
          <a:p>
            <a:r>
              <a:rPr lang="es-CO" dirty="0" smtClean="0"/>
              <a:t>GONADOTROPINA</a:t>
            </a:r>
          </a:p>
          <a:p>
            <a:r>
              <a:rPr lang="es-CO" dirty="0" smtClean="0"/>
              <a:t>CORTICOTROPINA</a:t>
            </a:r>
          </a:p>
          <a:p>
            <a:r>
              <a:rPr lang="es-CO" dirty="0" smtClean="0"/>
              <a:t>GH</a:t>
            </a:r>
          </a:p>
          <a:p>
            <a:r>
              <a:rPr lang="es-CO" dirty="0" smtClean="0"/>
              <a:t>TIROTROPINA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b="1" dirty="0" smtClean="0"/>
              <a:t>INHIBIDORAS DE</a:t>
            </a:r>
          </a:p>
          <a:p>
            <a:r>
              <a:rPr lang="es-CO" dirty="0" smtClean="0"/>
              <a:t>PROLACTINA</a:t>
            </a:r>
          </a:p>
          <a:p>
            <a:r>
              <a:rPr lang="es-CO" dirty="0" smtClean="0"/>
              <a:t>GH (SOMATOSTATINA)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1028" name="Picture 4" descr="http://comocualquiera.com/wp-content/uploads/2012/10/glandulapineal-1024x6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213990" cy="32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ón 2 6"/>
          <p:cNvSpPr/>
          <p:nvPr/>
        </p:nvSpPr>
        <p:spPr>
          <a:xfrm>
            <a:off x="9015212" y="1545464"/>
            <a:ext cx="2884867" cy="9884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GLÁNDULA PINEAL 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LIBERA</a:t>
            </a:r>
          </a:p>
          <a:p>
            <a:pPr marL="0" indent="0">
              <a:buNone/>
            </a:pPr>
            <a:r>
              <a:rPr lang="es-CO" dirty="0" smtClean="0"/>
              <a:t> </a:t>
            </a:r>
          </a:p>
          <a:p>
            <a:r>
              <a:rPr lang="es-CO" b="1" dirty="0" smtClean="0"/>
              <a:t>MELATONINA: </a:t>
            </a:r>
            <a:r>
              <a:rPr lang="es-CO" dirty="0" smtClean="0"/>
              <a:t> Sueño  </a:t>
            </a:r>
          </a:p>
          <a:p>
            <a:r>
              <a:rPr lang="es-CO" b="1" dirty="0" smtClean="0"/>
              <a:t>SEROTONINA: </a:t>
            </a:r>
            <a:r>
              <a:rPr lang="es-CO" dirty="0" smtClean="0"/>
              <a:t>Vigilia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6" name="Picture 4" descr="http://comocualquiera.com/wp-content/uploads/2012/10/glandulapineal-1024x6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10" y="1728092"/>
            <a:ext cx="5213990" cy="32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HIPÓFISIS  (PITUITARIA)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b="1" dirty="0" smtClean="0"/>
              <a:t>HIPÓFISIS ANTERIOR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HORMONA DEL CRECIMIENTO (GH)</a:t>
            </a:r>
          </a:p>
          <a:p>
            <a:r>
              <a:rPr lang="es-CO" dirty="0" smtClean="0"/>
              <a:t>PROLACTINA</a:t>
            </a:r>
          </a:p>
          <a:p>
            <a:r>
              <a:rPr lang="es-CO" dirty="0" smtClean="0"/>
              <a:t>TSH (HORMONA TIROIDEO ESTIMULANTE)</a:t>
            </a:r>
          </a:p>
          <a:p>
            <a:r>
              <a:rPr lang="es-CO" dirty="0" smtClean="0"/>
              <a:t>ACTH (HORMONA ADRENOCORTICOTRÓPICA)</a:t>
            </a:r>
          </a:p>
          <a:p>
            <a:r>
              <a:rPr lang="es-CO" dirty="0" smtClean="0"/>
              <a:t>GONADOTROPINA</a:t>
            </a:r>
          </a:p>
          <a:p>
            <a:r>
              <a:rPr lang="es-CO" dirty="0" smtClean="0"/>
              <a:t>LUTEINIZANTE (LH)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b="1" dirty="0" smtClean="0"/>
              <a:t>HIPÓFISIS POSTERIOR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ANTIDIURÉTICA</a:t>
            </a:r>
          </a:p>
          <a:p>
            <a:r>
              <a:rPr lang="es-CO" dirty="0" smtClean="0"/>
              <a:t>OXITOCINA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sp>
        <p:nvSpPr>
          <p:cNvPr id="7" name="Explosión 2 6"/>
          <p:cNvSpPr/>
          <p:nvPr/>
        </p:nvSpPr>
        <p:spPr>
          <a:xfrm>
            <a:off x="9165466" y="4735491"/>
            <a:ext cx="2884867" cy="9884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comocualquiera.com/wp-content/uploads/2012/10/glandulapineal-1024x6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7"/>
          <a:stretch/>
        </p:blipFill>
        <p:spPr bwMode="auto">
          <a:xfrm>
            <a:off x="5929069" y="4005331"/>
            <a:ext cx="5571019" cy="22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83395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TIROIDES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TIROXINA</a:t>
            </a:r>
          </a:p>
          <a:p>
            <a:r>
              <a:rPr lang="es-CO" dirty="0" smtClean="0"/>
              <a:t>TRIYODOTIRONINA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dirty="0" smtClean="0"/>
              <a:t>Aceleran metabolismo, absorción de oxígeno y producción de calor.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68414" y="83395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PARATIROIDES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PARATIROIDEA: Aumenta calcio disminuye fosfato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344" y="2956329"/>
            <a:ext cx="3885739" cy="34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Hipertiroidismo: Pérdida de peso, nerviosismo, irritabilidad, calor.</a:t>
            </a:r>
          </a:p>
          <a:p>
            <a:r>
              <a:rPr lang="es-CO" dirty="0" smtClean="0"/>
              <a:t>Hipotiroidismo: Aumento de peso, fatiga, frío, estreñimiento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TIMO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TIMOSINA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Desarrollo de células T y otros linfocitos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www.naturalbornscientist.com</a:t>
            </a:r>
            <a:endParaRPr lang="en-US"/>
          </a:p>
        </p:txBody>
      </p:sp>
      <p:pic>
        <p:nvPicPr>
          <p:cNvPr id="5122" name="Picture 2" descr="http://www.ecured.cu/images/thumb/2/22/Timo.jpg/260px-Ti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92" y="1690688"/>
            <a:ext cx="4512182" cy="33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305</Words>
  <Application>Microsoft Office PowerPoint</Application>
  <PresentationFormat>Panorámica</PresentationFormat>
  <Paragraphs>83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</vt:lpstr>
      <vt:lpstr>Tema de Office</vt:lpstr>
      <vt:lpstr> SISTEMA ENDOCRINO</vt:lpstr>
      <vt:lpstr>Algunas hormonas afectan un órgano, otras más de dos.</vt:lpstr>
      <vt:lpstr>Presentación de PowerPoint</vt:lpstr>
      <vt:lpstr>HIPOTÁLAMO</vt:lpstr>
      <vt:lpstr>GLÁNDULA PINEAL </vt:lpstr>
      <vt:lpstr>HIPÓFISIS  (PITUITARIA)</vt:lpstr>
      <vt:lpstr>Presentación de PowerPoint</vt:lpstr>
      <vt:lpstr>Presentación de PowerPoint</vt:lpstr>
      <vt:lpstr>TIMO</vt:lpstr>
      <vt:lpstr>PÁNCREAS (ISLOTES DE LANGERHANS)</vt:lpstr>
      <vt:lpstr>GÓNADAS</vt:lpstr>
      <vt:lpstr>SUPRARRENALES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ENDOCRINO</dc:title>
  <dc:creator>Usuario</dc:creator>
  <cp:lastModifiedBy>Usuario</cp:lastModifiedBy>
  <cp:revision>29</cp:revision>
  <dcterms:created xsi:type="dcterms:W3CDTF">2015-07-21T13:55:35Z</dcterms:created>
  <dcterms:modified xsi:type="dcterms:W3CDTF">2015-07-23T16:37:14Z</dcterms:modified>
</cp:coreProperties>
</file>