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58"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8" autoAdjust="0"/>
    <p:restoredTop sz="94660"/>
  </p:normalViewPr>
  <p:slideViewPr>
    <p:cSldViewPr snapToGrid="0">
      <p:cViewPr>
        <p:scale>
          <a:sx n="42" d="100"/>
          <a:sy n="42" d="100"/>
        </p:scale>
        <p:origin x="-30" y="6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a:p>
        </p:txBody>
      </p:sp>
      <p:sp>
        <p:nvSpPr>
          <p:cNvPr id="4" name="Marcador de fecha 3"/>
          <p:cNvSpPr>
            <a:spLocks noGrp="1"/>
          </p:cNvSpPr>
          <p:nvPr>
            <p:ph type="dt" sz="half" idx="10"/>
          </p:nvPr>
        </p:nvSpPr>
        <p:spPr/>
        <p:txBody>
          <a:bodyPr/>
          <a:lstStyle/>
          <a:p>
            <a:fld id="{DE5FF929-0544-4367-BA7A-35032FD8A0F5}" type="datetimeFigureOut">
              <a:rPr lang="en-US" smtClean="0"/>
              <a:t>10/22/2015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5735CB9-4BA7-44E7-8823-1532190D5DAF}" type="slidenum">
              <a:rPr lang="en-US" smtClean="0"/>
              <a:t>‹Nº›</a:t>
            </a:fld>
            <a:endParaRPr lang="en-US"/>
          </a:p>
        </p:txBody>
      </p:sp>
    </p:spTree>
    <p:extLst>
      <p:ext uri="{BB962C8B-B14F-4D97-AF65-F5344CB8AC3E}">
        <p14:creationId xmlns:p14="http://schemas.microsoft.com/office/powerpoint/2010/main" val="343168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E5FF929-0544-4367-BA7A-35032FD8A0F5}" type="datetimeFigureOut">
              <a:rPr lang="en-US" smtClean="0"/>
              <a:t>10/22/2015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5735CB9-4BA7-44E7-8823-1532190D5DAF}" type="slidenum">
              <a:rPr lang="en-US" smtClean="0"/>
              <a:t>‹Nº›</a:t>
            </a:fld>
            <a:endParaRPr lang="en-US"/>
          </a:p>
        </p:txBody>
      </p:sp>
    </p:spTree>
    <p:extLst>
      <p:ext uri="{BB962C8B-B14F-4D97-AF65-F5344CB8AC3E}">
        <p14:creationId xmlns:p14="http://schemas.microsoft.com/office/powerpoint/2010/main" val="2800258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E5FF929-0544-4367-BA7A-35032FD8A0F5}" type="datetimeFigureOut">
              <a:rPr lang="en-US" smtClean="0"/>
              <a:t>10/22/2015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5735CB9-4BA7-44E7-8823-1532190D5DAF}" type="slidenum">
              <a:rPr lang="en-US" smtClean="0"/>
              <a:t>‹Nº›</a:t>
            </a:fld>
            <a:endParaRPr lang="en-US"/>
          </a:p>
        </p:txBody>
      </p:sp>
    </p:spTree>
    <p:extLst>
      <p:ext uri="{BB962C8B-B14F-4D97-AF65-F5344CB8AC3E}">
        <p14:creationId xmlns:p14="http://schemas.microsoft.com/office/powerpoint/2010/main" val="3063286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E5FF929-0544-4367-BA7A-35032FD8A0F5}" type="datetimeFigureOut">
              <a:rPr lang="en-US" smtClean="0"/>
              <a:t>10/22/2015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5735CB9-4BA7-44E7-8823-1532190D5DAF}" type="slidenum">
              <a:rPr lang="en-US" smtClean="0"/>
              <a:t>‹Nº›</a:t>
            </a:fld>
            <a:endParaRPr lang="en-US"/>
          </a:p>
        </p:txBody>
      </p:sp>
    </p:spTree>
    <p:extLst>
      <p:ext uri="{BB962C8B-B14F-4D97-AF65-F5344CB8AC3E}">
        <p14:creationId xmlns:p14="http://schemas.microsoft.com/office/powerpoint/2010/main" val="161544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E5FF929-0544-4367-BA7A-35032FD8A0F5}" type="datetimeFigureOut">
              <a:rPr lang="en-US" smtClean="0"/>
              <a:t>10/22/2015</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E5735CB9-4BA7-44E7-8823-1532190D5DAF}" type="slidenum">
              <a:rPr lang="en-US" smtClean="0"/>
              <a:t>‹Nº›</a:t>
            </a:fld>
            <a:endParaRPr lang="en-US"/>
          </a:p>
        </p:txBody>
      </p:sp>
    </p:spTree>
    <p:extLst>
      <p:ext uri="{BB962C8B-B14F-4D97-AF65-F5344CB8AC3E}">
        <p14:creationId xmlns:p14="http://schemas.microsoft.com/office/powerpoint/2010/main" val="3367449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DE5FF929-0544-4367-BA7A-35032FD8A0F5}" type="datetimeFigureOut">
              <a:rPr lang="en-US" smtClean="0"/>
              <a:t>10/22/2015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5735CB9-4BA7-44E7-8823-1532190D5DAF}" type="slidenum">
              <a:rPr lang="en-US" smtClean="0"/>
              <a:t>‹Nº›</a:t>
            </a:fld>
            <a:endParaRPr lang="en-US"/>
          </a:p>
        </p:txBody>
      </p:sp>
    </p:spTree>
    <p:extLst>
      <p:ext uri="{BB962C8B-B14F-4D97-AF65-F5344CB8AC3E}">
        <p14:creationId xmlns:p14="http://schemas.microsoft.com/office/powerpoint/2010/main" val="3266782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DE5FF929-0544-4367-BA7A-35032FD8A0F5}" type="datetimeFigureOut">
              <a:rPr lang="en-US" smtClean="0"/>
              <a:t>10/22/2015</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E5735CB9-4BA7-44E7-8823-1532190D5DAF}" type="slidenum">
              <a:rPr lang="en-US" smtClean="0"/>
              <a:t>‹Nº›</a:t>
            </a:fld>
            <a:endParaRPr lang="en-US"/>
          </a:p>
        </p:txBody>
      </p:sp>
    </p:spTree>
    <p:extLst>
      <p:ext uri="{BB962C8B-B14F-4D97-AF65-F5344CB8AC3E}">
        <p14:creationId xmlns:p14="http://schemas.microsoft.com/office/powerpoint/2010/main" val="53194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DE5FF929-0544-4367-BA7A-35032FD8A0F5}" type="datetimeFigureOut">
              <a:rPr lang="en-US" smtClean="0"/>
              <a:t>10/22/2015</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E5735CB9-4BA7-44E7-8823-1532190D5DAF}" type="slidenum">
              <a:rPr lang="en-US" smtClean="0"/>
              <a:t>‹Nº›</a:t>
            </a:fld>
            <a:endParaRPr lang="en-US"/>
          </a:p>
        </p:txBody>
      </p:sp>
    </p:spTree>
    <p:extLst>
      <p:ext uri="{BB962C8B-B14F-4D97-AF65-F5344CB8AC3E}">
        <p14:creationId xmlns:p14="http://schemas.microsoft.com/office/powerpoint/2010/main" val="331285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E5FF929-0544-4367-BA7A-35032FD8A0F5}" type="datetimeFigureOut">
              <a:rPr lang="en-US" smtClean="0"/>
              <a:t>10/22/2015</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E5735CB9-4BA7-44E7-8823-1532190D5DAF}" type="slidenum">
              <a:rPr lang="en-US" smtClean="0"/>
              <a:t>‹Nº›</a:t>
            </a:fld>
            <a:endParaRPr lang="en-US"/>
          </a:p>
        </p:txBody>
      </p:sp>
    </p:spTree>
    <p:extLst>
      <p:ext uri="{BB962C8B-B14F-4D97-AF65-F5344CB8AC3E}">
        <p14:creationId xmlns:p14="http://schemas.microsoft.com/office/powerpoint/2010/main" val="173117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E5FF929-0544-4367-BA7A-35032FD8A0F5}" type="datetimeFigureOut">
              <a:rPr lang="en-US" smtClean="0"/>
              <a:t>10/22/2015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5735CB9-4BA7-44E7-8823-1532190D5DAF}" type="slidenum">
              <a:rPr lang="en-US" smtClean="0"/>
              <a:t>‹Nº›</a:t>
            </a:fld>
            <a:endParaRPr lang="en-US"/>
          </a:p>
        </p:txBody>
      </p:sp>
    </p:spTree>
    <p:extLst>
      <p:ext uri="{BB962C8B-B14F-4D97-AF65-F5344CB8AC3E}">
        <p14:creationId xmlns:p14="http://schemas.microsoft.com/office/powerpoint/2010/main" val="1734177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E5FF929-0544-4367-BA7A-35032FD8A0F5}" type="datetimeFigureOut">
              <a:rPr lang="en-US" smtClean="0"/>
              <a:t>10/22/2015</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E5735CB9-4BA7-44E7-8823-1532190D5DAF}" type="slidenum">
              <a:rPr lang="en-US" smtClean="0"/>
              <a:t>‹Nº›</a:t>
            </a:fld>
            <a:endParaRPr lang="en-US"/>
          </a:p>
        </p:txBody>
      </p:sp>
    </p:spTree>
    <p:extLst>
      <p:ext uri="{BB962C8B-B14F-4D97-AF65-F5344CB8AC3E}">
        <p14:creationId xmlns:p14="http://schemas.microsoft.com/office/powerpoint/2010/main" val="1562038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FF929-0544-4367-BA7A-35032FD8A0F5}" type="datetimeFigureOut">
              <a:rPr lang="en-US" smtClean="0"/>
              <a:t>10/22/2015</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35CB9-4BA7-44E7-8823-1532190D5DAF}" type="slidenum">
              <a:rPr lang="en-US" smtClean="0"/>
              <a:t>‹Nº›</a:t>
            </a:fld>
            <a:endParaRPr lang="en-US"/>
          </a:p>
        </p:txBody>
      </p:sp>
    </p:spTree>
    <p:extLst>
      <p:ext uri="{BB962C8B-B14F-4D97-AF65-F5344CB8AC3E}">
        <p14:creationId xmlns:p14="http://schemas.microsoft.com/office/powerpoint/2010/main" val="293284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n-US" dirty="0" smtClean="0"/>
              <a:t>CHICKEN WING DISSECTION</a:t>
            </a:r>
            <a:endParaRPr lang="en-US" dirty="0"/>
          </a:p>
        </p:txBody>
      </p:sp>
      <p:sp>
        <p:nvSpPr>
          <p:cNvPr id="3" name="Subtítulo 2"/>
          <p:cNvSpPr>
            <a:spLocks noGrp="1"/>
          </p:cNvSpPr>
          <p:nvPr>
            <p:ph type="subTitle" idx="1"/>
          </p:nvPr>
        </p:nvSpPr>
        <p:spPr/>
        <p:txBody>
          <a:bodyPr/>
          <a:lstStyle/>
          <a:p>
            <a:r>
              <a:rPr lang="en-US" dirty="0" smtClean="0"/>
              <a:t>HOW A CHICKEN WING IS SIMILAR TO A HUMAN ARM?</a:t>
            </a:r>
            <a:endParaRPr lang="en-US" dirty="0"/>
          </a:p>
        </p:txBody>
      </p:sp>
    </p:spTree>
    <p:extLst>
      <p:ext uri="{BB962C8B-B14F-4D97-AF65-F5344CB8AC3E}">
        <p14:creationId xmlns:p14="http://schemas.microsoft.com/office/powerpoint/2010/main" val="4075928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82345"/>
            <a:ext cx="10515600" cy="1325563"/>
          </a:xfrm>
        </p:spPr>
        <p:txBody>
          <a:bodyPr>
            <a:noAutofit/>
          </a:bodyPr>
          <a:lstStyle/>
          <a:p>
            <a:r>
              <a:rPr lang="en-US" sz="3200" b="1" dirty="0" smtClean="0"/>
              <a:t>OBJECTIVE: </a:t>
            </a:r>
            <a:r>
              <a:rPr lang="en-US" sz="3200" dirty="0" smtClean="0"/>
              <a:t>TO</a:t>
            </a:r>
            <a:r>
              <a:rPr lang="en-US" sz="3200" b="1" dirty="0" smtClean="0"/>
              <a:t> </a:t>
            </a:r>
            <a:r>
              <a:rPr lang="en-US" sz="3200" dirty="0" smtClean="0"/>
              <a:t>DESCRIBE HOW BONES AN MUSCLES WORK TOGETHER TO PERFORM A MOVEMENT ACCORDING TO THE ADAPTATIONS OF THE ORGANISM.</a:t>
            </a:r>
            <a:endParaRPr lang="en-US" sz="3200" b="1" dirty="0"/>
          </a:p>
        </p:txBody>
      </p:sp>
      <p:sp>
        <p:nvSpPr>
          <p:cNvPr id="3" name="Marcador de contenido 2"/>
          <p:cNvSpPr>
            <a:spLocks noGrp="1"/>
          </p:cNvSpPr>
          <p:nvPr>
            <p:ph idx="1"/>
          </p:nvPr>
        </p:nvSpPr>
        <p:spPr>
          <a:xfrm>
            <a:off x="838200" y="2766061"/>
            <a:ext cx="10515600" cy="3410902"/>
          </a:xfrm>
        </p:spPr>
        <p:txBody>
          <a:bodyPr>
            <a:normAutofit lnSpcReduction="10000"/>
          </a:bodyPr>
          <a:lstStyle/>
          <a:p>
            <a:pPr marL="0" indent="0">
              <a:buNone/>
            </a:pPr>
            <a:r>
              <a:rPr lang="en-US" sz="3200" b="1" dirty="0"/>
              <a:t>PROCEDURE</a:t>
            </a:r>
            <a:endParaRPr lang="en-US" sz="3200" dirty="0"/>
          </a:p>
          <a:p>
            <a:endParaRPr lang="en-US" sz="3200" dirty="0"/>
          </a:p>
          <a:p>
            <a:pPr marL="514350" lvl="0" indent="-514350">
              <a:buAutoNum type="arabicPeriod"/>
            </a:pPr>
            <a:r>
              <a:rPr lang="en-US" sz="3200" dirty="0" smtClean="0"/>
              <a:t>Using </a:t>
            </a:r>
            <a:r>
              <a:rPr lang="en-US" sz="3200" dirty="0"/>
              <a:t>the dissection tools, try to remove the skin of the wing.  Be careful not to break or cut any underlying </a:t>
            </a:r>
            <a:r>
              <a:rPr lang="en-US" sz="3200" dirty="0" smtClean="0"/>
              <a:t>structure.</a:t>
            </a:r>
          </a:p>
          <a:p>
            <a:pPr marL="514350" lvl="0" indent="-514350">
              <a:buAutoNum type="arabicPeriod"/>
            </a:pPr>
            <a:r>
              <a:rPr lang="en-US" sz="3200" dirty="0" smtClean="0"/>
              <a:t>Make </a:t>
            </a:r>
            <a:r>
              <a:rPr lang="en-US" sz="3200" dirty="0"/>
              <a:t>a drawing of the complete exposed area.  Identify and label each part.</a:t>
            </a:r>
          </a:p>
          <a:p>
            <a:pPr marL="0" indent="0">
              <a:buNone/>
            </a:pPr>
            <a:endParaRPr lang="en-US" dirty="0"/>
          </a:p>
        </p:txBody>
      </p:sp>
    </p:spTree>
    <p:extLst>
      <p:ext uri="{BB962C8B-B14F-4D97-AF65-F5344CB8AC3E}">
        <p14:creationId xmlns:p14="http://schemas.microsoft.com/office/powerpoint/2010/main" val="1293568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662939"/>
            <a:ext cx="10515600" cy="2537461"/>
          </a:xfrm>
        </p:spPr>
        <p:txBody>
          <a:bodyPr>
            <a:noAutofit/>
          </a:bodyPr>
          <a:lstStyle/>
          <a:p>
            <a:r>
              <a:rPr lang="en-US" sz="3200" dirty="0" smtClean="0"/>
              <a:t>3. Compare </a:t>
            </a:r>
            <a:r>
              <a:rPr lang="en-US" sz="3200" dirty="0"/>
              <a:t>the wing with the drawing of the human </a:t>
            </a:r>
            <a:r>
              <a:rPr lang="en-US" sz="3200" dirty="0" smtClean="0"/>
              <a:t>arm.</a:t>
            </a:r>
            <a:br>
              <a:rPr lang="en-US" sz="3200" dirty="0" smtClean="0"/>
            </a:br>
            <a:r>
              <a:rPr lang="en-US" sz="3200" dirty="0" smtClean="0"/>
              <a:t>4. Locate </a:t>
            </a:r>
            <a:r>
              <a:rPr lang="en-US" sz="3200" dirty="0"/>
              <a:t>the muscles of the wing and gently tug each </a:t>
            </a:r>
            <a:r>
              <a:rPr lang="en-US" sz="3200" dirty="0" smtClean="0"/>
              <a:t>one.  Observe </a:t>
            </a:r>
            <a:r>
              <a:rPr lang="en-US" sz="3200" dirty="0"/>
              <a:t>and record what happens to the rest of the wing when you tug.  Make a drawing.  </a:t>
            </a:r>
            <a:r>
              <a:rPr lang="en-US" sz="3200" dirty="0" smtClean="0"/>
              <a:t/>
            </a:r>
            <a:br>
              <a:rPr lang="en-US" sz="3200" dirty="0" smtClean="0"/>
            </a:br>
            <a:r>
              <a:rPr lang="en-US" sz="3200" dirty="0" smtClean="0"/>
              <a:t>5. Observe </a:t>
            </a:r>
            <a:r>
              <a:rPr lang="en-US" sz="3200" dirty="0"/>
              <a:t>how the pack of muscles are attached to the bones</a:t>
            </a:r>
            <a:r>
              <a:rPr lang="en-US" sz="3200" dirty="0" smtClean="0"/>
              <a:t>.</a:t>
            </a:r>
            <a:r>
              <a:rPr lang="en-US" sz="3200" dirty="0"/>
              <a:t/>
            </a:r>
            <a:br>
              <a:rPr lang="en-US" sz="3200" dirty="0"/>
            </a:br>
            <a:endParaRPr lang="en-US" sz="3200" dirty="0"/>
          </a:p>
        </p:txBody>
      </p:sp>
      <p:pic>
        <p:nvPicPr>
          <p:cNvPr id="3074" name="Picture 2" descr="http://www.twitt.org/LordsBird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469" y="3610928"/>
            <a:ext cx="5381905" cy="272034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arlsbadbootcamps.com/wp-content/uploads/2015/08/Arm-muscle-keeps-twitc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4155" y="3811288"/>
            <a:ext cx="5809645" cy="2704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295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mhokamp.wikispaces.com/file/view/WingBonesLabeled_CORRECT.jpg/215887956/WingBonesLabeled_CORR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053" y="2491740"/>
            <a:ext cx="8745613" cy="4032330"/>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p:cNvSpPr>
            <a:spLocks noGrp="1"/>
          </p:cNvSpPr>
          <p:nvPr>
            <p:ph type="title"/>
          </p:nvPr>
        </p:nvSpPr>
        <p:spPr>
          <a:xfrm>
            <a:off x="861060" y="708025"/>
            <a:ext cx="10515600" cy="1783715"/>
          </a:xfrm>
        </p:spPr>
        <p:txBody>
          <a:bodyPr>
            <a:normAutofit/>
          </a:bodyPr>
          <a:lstStyle/>
          <a:p>
            <a:pPr lvl="0"/>
            <a:r>
              <a:rPr lang="en-US" sz="3200" dirty="0" smtClean="0"/>
              <a:t>6. Remove </a:t>
            </a:r>
            <a:r>
              <a:rPr lang="en-US" sz="3200" dirty="0"/>
              <a:t>the muscles to expose the bones.  Draw another diagram labeling the bones</a:t>
            </a:r>
            <a:r>
              <a:rPr lang="en-US" sz="3200" dirty="0" smtClean="0"/>
              <a:t>.</a:t>
            </a:r>
            <a:endParaRPr lang="en-US" sz="3200" dirty="0"/>
          </a:p>
        </p:txBody>
      </p:sp>
    </p:spTree>
    <p:extLst>
      <p:ext uri="{BB962C8B-B14F-4D97-AF65-F5344CB8AC3E}">
        <p14:creationId xmlns:p14="http://schemas.microsoft.com/office/powerpoint/2010/main" val="3386468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991043" y="187164"/>
            <a:ext cx="8288337" cy="6670836"/>
          </a:xfrm>
          <a:prstGeom prst="rect">
            <a:avLst/>
          </a:prstGeom>
        </p:spPr>
      </p:pic>
    </p:spTree>
    <p:extLst>
      <p:ext uri="{BB962C8B-B14F-4D97-AF65-F5344CB8AC3E}">
        <p14:creationId xmlns:p14="http://schemas.microsoft.com/office/powerpoint/2010/main" val="3961091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5898515"/>
          </a:xfrm>
        </p:spPr>
        <p:txBody>
          <a:bodyPr>
            <a:normAutofit fontScale="90000"/>
          </a:bodyPr>
          <a:lstStyle/>
          <a:p>
            <a:r>
              <a:rPr lang="en-US" b="1" dirty="0"/>
              <a:t>EXTRA ACTIVITY</a:t>
            </a:r>
            <a:r>
              <a:rPr lang="en-US" dirty="0"/>
              <a:t/>
            </a:r>
            <a:br>
              <a:rPr lang="en-US" dirty="0"/>
            </a:br>
            <a:r>
              <a:rPr lang="en-US" b="1" dirty="0"/>
              <a:t> </a:t>
            </a:r>
            <a:r>
              <a:rPr lang="en-US" dirty="0"/>
              <a:t/>
            </a:r>
            <a:br>
              <a:rPr lang="en-US" dirty="0"/>
            </a:br>
            <a:r>
              <a:rPr lang="en-US" dirty="0" smtClean="0"/>
              <a:t>1. How </a:t>
            </a:r>
            <a:r>
              <a:rPr lang="en-US" dirty="0"/>
              <a:t>do muscles interact to perform a movement?</a:t>
            </a:r>
            <a:br>
              <a:rPr lang="en-US" dirty="0"/>
            </a:br>
            <a:r>
              <a:rPr lang="en-US" dirty="0" smtClean="0"/>
              <a:t>2. Compare </a:t>
            </a:r>
            <a:r>
              <a:rPr lang="en-US" dirty="0"/>
              <a:t>and contrast tendons and ligaments.</a:t>
            </a:r>
            <a:br>
              <a:rPr lang="en-US" dirty="0"/>
            </a:br>
            <a:r>
              <a:rPr lang="en-US" dirty="0" smtClean="0"/>
              <a:t>3. What </a:t>
            </a:r>
            <a:r>
              <a:rPr lang="en-US" dirty="0"/>
              <a:t>are the functions of the muscular system in mammals?</a:t>
            </a:r>
            <a:br>
              <a:rPr lang="en-US" dirty="0"/>
            </a:br>
            <a:r>
              <a:rPr lang="en-US" dirty="0" smtClean="0"/>
              <a:t>4. Compare </a:t>
            </a:r>
            <a:r>
              <a:rPr lang="en-US" dirty="0"/>
              <a:t>and contrast the three kinds of human muscle.	</a:t>
            </a:r>
          </a:p>
        </p:txBody>
      </p:sp>
    </p:spTree>
    <p:extLst>
      <p:ext uri="{BB962C8B-B14F-4D97-AF65-F5344CB8AC3E}">
        <p14:creationId xmlns:p14="http://schemas.microsoft.com/office/powerpoint/2010/main" val="42930768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109</Words>
  <Application>Microsoft Office PowerPoint</Application>
  <PresentationFormat>Panorámica</PresentationFormat>
  <Paragraphs>10</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Calibri Light</vt:lpstr>
      <vt:lpstr>Tema de Office</vt:lpstr>
      <vt:lpstr>CHICKEN WING DISSECTION</vt:lpstr>
      <vt:lpstr>OBJECTIVE: TO DESCRIBE HOW BONES AN MUSCLES WORK TOGETHER TO PERFORM A MOVEMENT ACCORDING TO THE ADAPTATIONS OF THE ORGANISM.</vt:lpstr>
      <vt:lpstr>3. Compare the wing with the drawing of the human arm. 4. Locate the muscles of the wing and gently tug each one.  Observe and record what happens to the rest of the wing when you tug.  Make a drawing.   5. Observe how the pack of muscles are attached to the bones. </vt:lpstr>
      <vt:lpstr>6. Remove the muscles to expose the bones.  Draw another diagram labeling the bones.</vt:lpstr>
      <vt:lpstr>Presentación de PowerPoint</vt:lpstr>
      <vt:lpstr>EXTRA ACTIVITY   1. How do muscles interact to perform a movement? 2. Compare and contrast tendons and ligaments. 3. What are the functions of the muscular system in mammals? 4. Compare and contrast the three kinds of human muscle.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CHICKEN WING DISSECTION</dc:title>
  <dc:creator>Usuario</dc:creator>
  <cp:lastModifiedBy>Usuario</cp:lastModifiedBy>
  <cp:revision>9</cp:revision>
  <dcterms:created xsi:type="dcterms:W3CDTF">2015-10-22T16:30:54Z</dcterms:created>
  <dcterms:modified xsi:type="dcterms:W3CDTF">2015-10-22T17:25:09Z</dcterms:modified>
</cp:coreProperties>
</file>