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78"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4F1307-7E4F-45B4-A230-F53CD9C3B316}" type="doc">
      <dgm:prSet loTypeId="urn:microsoft.com/office/officeart/2005/8/layout/hProcess11" loCatId="process" qsTypeId="urn:microsoft.com/office/officeart/2005/8/quickstyle/3d3" qsCatId="3D" csTypeId="urn:microsoft.com/office/officeart/2005/8/colors/accent1_2" csCatId="accent1" phldr="1"/>
      <dgm:spPr/>
    </dgm:pt>
    <dgm:pt modelId="{2F15AE0A-1D4D-464E-A00D-B63AE3A2A2E5}">
      <dgm:prSet phldrT="[Text]"/>
      <dgm:spPr/>
      <dgm:t>
        <a:bodyPr/>
        <a:lstStyle/>
        <a:p>
          <a:r>
            <a:rPr lang="es-MX" dirty="0" smtClean="0"/>
            <a:t>1952</a:t>
          </a:r>
        </a:p>
        <a:p>
          <a:r>
            <a:rPr lang="es-MX" dirty="0" smtClean="0"/>
            <a:t>TADPOLE</a:t>
          </a:r>
          <a:endParaRPr lang="en-US" dirty="0"/>
        </a:p>
      </dgm:t>
    </dgm:pt>
    <dgm:pt modelId="{C396CA92-3EC5-4A35-8698-B6A4B3FDD9D3}" type="parTrans" cxnId="{1E87E2C3-937E-4828-975E-9B97150001B3}">
      <dgm:prSet/>
      <dgm:spPr/>
      <dgm:t>
        <a:bodyPr/>
        <a:lstStyle/>
        <a:p>
          <a:endParaRPr lang="en-US"/>
        </a:p>
      </dgm:t>
    </dgm:pt>
    <dgm:pt modelId="{CFFD11B4-12A5-4268-A3BA-176E9DC0E8D3}" type="sibTrans" cxnId="{1E87E2C3-937E-4828-975E-9B97150001B3}">
      <dgm:prSet/>
      <dgm:spPr/>
      <dgm:t>
        <a:bodyPr/>
        <a:lstStyle/>
        <a:p>
          <a:endParaRPr lang="en-US"/>
        </a:p>
      </dgm:t>
    </dgm:pt>
    <dgm:pt modelId="{1C363283-CCBC-4FF0-93AF-F09EA0FD5846}">
      <dgm:prSet phldrT="[Text]"/>
      <dgm:spPr/>
      <dgm:t>
        <a:bodyPr/>
        <a:lstStyle/>
        <a:p>
          <a:r>
            <a:rPr lang="es-MX" dirty="0" smtClean="0"/>
            <a:t>1963</a:t>
          </a:r>
        </a:p>
        <a:p>
          <a:r>
            <a:rPr lang="es-MX" dirty="0" smtClean="0"/>
            <a:t>CARP</a:t>
          </a:r>
        </a:p>
        <a:p>
          <a:r>
            <a:rPr lang="es-MX" dirty="0" smtClean="0"/>
            <a:t>(KOI FISH)</a:t>
          </a:r>
          <a:endParaRPr lang="en-US" dirty="0"/>
        </a:p>
      </dgm:t>
    </dgm:pt>
    <dgm:pt modelId="{F39E5682-5CB3-4FD6-87B3-67FB8DE0537B}" type="parTrans" cxnId="{AA288428-0E65-4CFE-AB48-9FDC7AECEB3B}">
      <dgm:prSet/>
      <dgm:spPr/>
      <dgm:t>
        <a:bodyPr/>
        <a:lstStyle/>
        <a:p>
          <a:endParaRPr lang="en-US"/>
        </a:p>
      </dgm:t>
    </dgm:pt>
    <dgm:pt modelId="{2809E5D4-8807-4B30-9C79-6AA5C79875BE}" type="sibTrans" cxnId="{AA288428-0E65-4CFE-AB48-9FDC7AECEB3B}">
      <dgm:prSet/>
      <dgm:spPr/>
      <dgm:t>
        <a:bodyPr/>
        <a:lstStyle/>
        <a:p>
          <a:endParaRPr lang="en-US"/>
        </a:p>
      </dgm:t>
    </dgm:pt>
    <dgm:pt modelId="{F12F3F15-FC3D-4210-9B33-87DF4EBE09EA}">
      <dgm:prSet phldrT="[Text]"/>
      <dgm:spPr/>
      <dgm:t>
        <a:bodyPr/>
        <a:lstStyle/>
        <a:p>
          <a:r>
            <a:rPr lang="es-MX" dirty="0" smtClean="0"/>
            <a:t> 1986</a:t>
          </a:r>
        </a:p>
        <a:p>
          <a:r>
            <a:rPr lang="es-MX" dirty="0" smtClean="0"/>
            <a:t>MOUSE</a:t>
          </a:r>
          <a:endParaRPr lang="en-US" dirty="0"/>
        </a:p>
      </dgm:t>
    </dgm:pt>
    <dgm:pt modelId="{3C715E28-8D4A-4C64-A439-83C374C2AC48}" type="parTrans" cxnId="{EFEC759C-72E4-4034-BC71-8DA5AFE72F38}">
      <dgm:prSet/>
      <dgm:spPr/>
      <dgm:t>
        <a:bodyPr/>
        <a:lstStyle/>
        <a:p>
          <a:endParaRPr lang="en-US"/>
        </a:p>
      </dgm:t>
    </dgm:pt>
    <dgm:pt modelId="{23C383F4-2C8A-4F5E-BDAD-329469D6148E}" type="sibTrans" cxnId="{EFEC759C-72E4-4034-BC71-8DA5AFE72F38}">
      <dgm:prSet/>
      <dgm:spPr/>
      <dgm:t>
        <a:bodyPr/>
        <a:lstStyle/>
        <a:p>
          <a:endParaRPr lang="en-US"/>
        </a:p>
      </dgm:t>
    </dgm:pt>
    <dgm:pt modelId="{D4C79D41-D90D-4858-A6E0-4397C8DD9FC7}" type="pres">
      <dgm:prSet presAssocID="{B34F1307-7E4F-45B4-A230-F53CD9C3B316}" presName="Name0" presStyleCnt="0">
        <dgm:presLayoutVars>
          <dgm:dir/>
          <dgm:resizeHandles val="exact"/>
        </dgm:presLayoutVars>
      </dgm:prSet>
      <dgm:spPr/>
    </dgm:pt>
    <dgm:pt modelId="{3832CBB7-CFA2-48CD-BF90-A7920E3E58A3}" type="pres">
      <dgm:prSet presAssocID="{B34F1307-7E4F-45B4-A230-F53CD9C3B316}" presName="arrow" presStyleLbl="bgShp" presStyleIdx="0" presStyleCnt="1"/>
      <dgm:spPr/>
    </dgm:pt>
    <dgm:pt modelId="{872DA31C-417C-4731-BF94-CCD1A7CF7D4C}" type="pres">
      <dgm:prSet presAssocID="{B34F1307-7E4F-45B4-A230-F53CD9C3B316}" presName="points" presStyleCnt="0"/>
      <dgm:spPr/>
    </dgm:pt>
    <dgm:pt modelId="{6A953D15-4745-425F-9E20-306B4AC0ADA3}" type="pres">
      <dgm:prSet presAssocID="{2F15AE0A-1D4D-464E-A00D-B63AE3A2A2E5}" presName="compositeA" presStyleCnt="0"/>
      <dgm:spPr/>
    </dgm:pt>
    <dgm:pt modelId="{4EA8891D-2692-4C8E-B7CA-1EB1EA844461}" type="pres">
      <dgm:prSet presAssocID="{2F15AE0A-1D4D-464E-A00D-B63AE3A2A2E5}" presName="textA" presStyleLbl="revTx" presStyleIdx="0" presStyleCnt="3">
        <dgm:presLayoutVars>
          <dgm:bulletEnabled val="1"/>
        </dgm:presLayoutVars>
      </dgm:prSet>
      <dgm:spPr/>
    </dgm:pt>
    <dgm:pt modelId="{FA383A46-7AF0-4465-994C-51F94E0887CC}" type="pres">
      <dgm:prSet presAssocID="{2F15AE0A-1D4D-464E-A00D-B63AE3A2A2E5}" presName="circleA" presStyleLbl="node1" presStyleIdx="0" presStyleCnt="3"/>
      <dgm:spPr/>
    </dgm:pt>
    <dgm:pt modelId="{1B872C5B-2D66-4E65-B24C-34676DE60516}" type="pres">
      <dgm:prSet presAssocID="{2F15AE0A-1D4D-464E-A00D-B63AE3A2A2E5}" presName="spaceA" presStyleCnt="0"/>
      <dgm:spPr/>
    </dgm:pt>
    <dgm:pt modelId="{1EEF47AD-3F05-4D7B-97A2-A43468E465E0}" type="pres">
      <dgm:prSet presAssocID="{CFFD11B4-12A5-4268-A3BA-176E9DC0E8D3}" presName="space" presStyleCnt="0"/>
      <dgm:spPr/>
    </dgm:pt>
    <dgm:pt modelId="{BD421599-AE40-4D8A-8D47-62C105FEE500}" type="pres">
      <dgm:prSet presAssocID="{1C363283-CCBC-4FF0-93AF-F09EA0FD5846}" presName="compositeB" presStyleCnt="0"/>
      <dgm:spPr/>
    </dgm:pt>
    <dgm:pt modelId="{40D464A0-547F-4BC0-96FB-01C746009DA6}" type="pres">
      <dgm:prSet presAssocID="{1C363283-CCBC-4FF0-93AF-F09EA0FD5846}" presName="textB" presStyleLbl="revTx" presStyleIdx="1" presStyleCnt="3">
        <dgm:presLayoutVars>
          <dgm:bulletEnabled val="1"/>
        </dgm:presLayoutVars>
      </dgm:prSet>
      <dgm:spPr/>
      <dgm:t>
        <a:bodyPr/>
        <a:lstStyle/>
        <a:p>
          <a:endParaRPr lang="en-US"/>
        </a:p>
      </dgm:t>
    </dgm:pt>
    <dgm:pt modelId="{46F66657-00AE-4774-9D2C-D96C25A7B09D}" type="pres">
      <dgm:prSet presAssocID="{1C363283-CCBC-4FF0-93AF-F09EA0FD5846}" presName="circleB" presStyleLbl="node1" presStyleIdx="1" presStyleCnt="3"/>
      <dgm:spPr/>
    </dgm:pt>
    <dgm:pt modelId="{86ABBF3A-44C0-4B3F-B527-4BE22038C3DE}" type="pres">
      <dgm:prSet presAssocID="{1C363283-CCBC-4FF0-93AF-F09EA0FD5846}" presName="spaceB" presStyleCnt="0"/>
      <dgm:spPr/>
    </dgm:pt>
    <dgm:pt modelId="{641B0DA6-889B-433D-A0D2-D8C1EE07A9B4}" type="pres">
      <dgm:prSet presAssocID="{2809E5D4-8807-4B30-9C79-6AA5C79875BE}" presName="space" presStyleCnt="0"/>
      <dgm:spPr/>
    </dgm:pt>
    <dgm:pt modelId="{DDCD49E5-91EB-43F1-8EC4-48E92E11FC18}" type="pres">
      <dgm:prSet presAssocID="{F12F3F15-FC3D-4210-9B33-87DF4EBE09EA}" presName="compositeA" presStyleCnt="0"/>
      <dgm:spPr/>
    </dgm:pt>
    <dgm:pt modelId="{1300AFB7-AD91-4827-A756-15A9A36A9D5B}" type="pres">
      <dgm:prSet presAssocID="{F12F3F15-FC3D-4210-9B33-87DF4EBE09EA}" presName="textA" presStyleLbl="revTx" presStyleIdx="2" presStyleCnt="3">
        <dgm:presLayoutVars>
          <dgm:bulletEnabled val="1"/>
        </dgm:presLayoutVars>
      </dgm:prSet>
      <dgm:spPr/>
    </dgm:pt>
    <dgm:pt modelId="{5F4618A7-650B-45A0-9589-E37ECC7BD767}" type="pres">
      <dgm:prSet presAssocID="{F12F3F15-FC3D-4210-9B33-87DF4EBE09EA}" presName="circleA" presStyleLbl="node1" presStyleIdx="2" presStyleCnt="3"/>
      <dgm:spPr/>
    </dgm:pt>
    <dgm:pt modelId="{0AFB5844-19AF-4618-8C36-EDD6C955DB1D}" type="pres">
      <dgm:prSet presAssocID="{F12F3F15-FC3D-4210-9B33-87DF4EBE09EA}" presName="spaceA" presStyleCnt="0"/>
      <dgm:spPr/>
    </dgm:pt>
  </dgm:ptLst>
  <dgm:cxnLst>
    <dgm:cxn modelId="{1E87E2C3-937E-4828-975E-9B97150001B3}" srcId="{B34F1307-7E4F-45B4-A230-F53CD9C3B316}" destId="{2F15AE0A-1D4D-464E-A00D-B63AE3A2A2E5}" srcOrd="0" destOrd="0" parTransId="{C396CA92-3EC5-4A35-8698-B6A4B3FDD9D3}" sibTransId="{CFFD11B4-12A5-4268-A3BA-176E9DC0E8D3}"/>
    <dgm:cxn modelId="{21105A35-4D2D-4197-8C70-1F8B8BB4D06B}" type="presOf" srcId="{1C363283-CCBC-4FF0-93AF-F09EA0FD5846}" destId="{40D464A0-547F-4BC0-96FB-01C746009DA6}" srcOrd="0" destOrd="0" presId="urn:microsoft.com/office/officeart/2005/8/layout/hProcess11"/>
    <dgm:cxn modelId="{FC5CC383-7B51-411E-9ED1-B6173AF42B68}" type="presOf" srcId="{B34F1307-7E4F-45B4-A230-F53CD9C3B316}" destId="{D4C79D41-D90D-4858-A6E0-4397C8DD9FC7}" srcOrd="0" destOrd="0" presId="urn:microsoft.com/office/officeart/2005/8/layout/hProcess11"/>
    <dgm:cxn modelId="{EFEC759C-72E4-4034-BC71-8DA5AFE72F38}" srcId="{B34F1307-7E4F-45B4-A230-F53CD9C3B316}" destId="{F12F3F15-FC3D-4210-9B33-87DF4EBE09EA}" srcOrd="2" destOrd="0" parTransId="{3C715E28-8D4A-4C64-A439-83C374C2AC48}" sibTransId="{23C383F4-2C8A-4F5E-BDAD-329469D6148E}"/>
    <dgm:cxn modelId="{AA288428-0E65-4CFE-AB48-9FDC7AECEB3B}" srcId="{B34F1307-7E4F-45B4-A230-F53CD9C3B316}" destId="{1C363283-CCBC-4FF0-93AF-F09EA0FD5846}" srcOrd="1" destOrd="0" parTransId="{F39E5682-5CB3-4FD6-87B3-67FB8DE0537B}" sibTransId="{2809E5D4-8807-4B30-9C79-6AA5C79875BE}"/>
    <dgm:cxn modelId="{84D42AF4-0DB5-4B0C-A7C6-17D58FF6C26C}" type="presOf" srcId="{2F15AE0A-1D4D-464E-A00D-B63AE3A2A2E5}" destId="{4EA8891D-2692-4C8E-B7CA-1EB1EA844461}" srcOrd="0" destOrd="0" presId="urn:microsoft.com/office/officeart/2005/8/layout/hProcess11"/>
    <dgm:cxn modelId="{1AE49FA9-1A58-46FC-A9C0-4BA965E34D8D}" type="presOf" srcId="{F12F3F15-FC3D-4210-9B33-87DF4EBE09EA}" destId="{1300AFB7-AD91-4827-A756-15A9A36A9D5B}" srcOrd="0" destOrd="0" presId="urn:microsoft.com/office/officeart/2005/8/layout/hProcess11"/>
    <dgm:cxn modelId="{29DFABD6-93F9-4951-9D23-3304AE90D993}" type="presParOf" srcId="{D4C79D41-D90D-4858-A6E0-4397C8DD9FC7}" destId="{3832CBB7-CFA2-48CD-BF90-A7920E3E58A3}" srcOrd="0" destOrd="0" presId="urn:microsoft.com/office/officeart/2005/8/layout/hProcess11"/>
    <dgm:cxn modelId="{734C5F1D-6E03-49BC-AE11-CE319CDA8709}" type="presParOf" srcId="{D4C79D41-D90D-4858-A6E0-4397C8DD9FC7}" destId="{872DA31C-417C-4731-BF94-CCD1A7CF7D4C}" srcOrd="1" destOrd="0" presId="urn:microsoft.com/office/officeart/2005/8/layout/hProcess11"/>
    <dgm:cxn modelId="{D139C20D-E35D-483D-BBEA-9F37159E3948}" type="presParOf" srcId="{872DA31C-417C-4731-BF94-CCD1A7CF7D4C}" destId="{6A953D15-4745-425F-9E20-306B4AC0ADA3}" srcOrd="0" destOrd="0" presId="urn:microsoft.com/office/officeart/2005/8/layout/hProcess11"/>
    <dgm:cxn modelId="{39DF1EC6-AF50-4368-819C-A75F85C31EDC}" type="presParOf" srcId="{6A953D15-4745-425F-9E20-306B4AC0ADA3}" destId="{4EA8891D-2692-4C8E-B7CA-1EB1EA844461}" srcOrd="0" destOrd="0" presId="urn:microsoft.com/office/officeart/2005/8/layout/hProcess11"/>
    <dgm:cxn modelId="{8ED14279-E614-4224-9C5A-30E28209990E}" type="presParOf" srcId="{6A953D15-4745-425F-9E20-306B4AC0ADA3}" destId="{FA383A46-7AF0-4465-994C-51F94E0887CC}" srcOrd="1" destOrd="0" presId="urn:microsoft.com/office/officeart/2005/8/layout/hProcess11"/>
    <dgm:cxn modelId="{963FF6A5-2064-4D35-A472-600AFDC160CF}" type="presParOf" srcId="{6A953D15-4745-425F-9E20-306B4AC0ADA3}" destId="{1B872C5B-2D66-4E65-B24C-34676DE60516}" srcOrd="2" destOrd="0" presId="urn:microsoft.com/office/officeart/2005/8/layout/hProcess11"/>
    <dgm:cxn modelId="{19C9FDBB-BCF6-420D-8766-D16B3457AEA9}" type="presParOf" srcId="{872DA31C-417C-4731-BF94-CCD1A7CF7D4C}" destId="{1EEF47AD-3F05-4D7B-97A2-A43468E465E0}" srcOrd="1" destOrd="0" presId="urn:microsoft.com/office/officeart/2005/8/layout/hProcess11"/>
    <dgm:cxn modelId="{C5AD3389-79E4-4D5B-A7B0-370A63961C12}" type="presParOf" srcId="{872DA31C-417C-4731-BF94-CCD1A7CF7D4C}" destId="{BD421599-AE40-4D8A-8D47-62C105FEE500}" srcOrd="2" destOrd="0" presId="urn:microsoft.com/office/officeart/2005/8/layout/hProcess11"/>
    <dgm:cxn modelId="{92F9FF7C-9482-49CF-808A-B97EA400E33F}" type="presParOf" srcId="{BD421599-AE40-4D8A-8D47-62C105FEE500}" destId="{40D464A0-547F-4BC0-96FB-01C746009DA6}" srcOrd="0" destOrd="0" presId="urn:microsoft.com/office/officeart/2005/8/layout/hProcess11"/>
    <dgm:cxn modelId="{4604D799-2362-4CAD-B6F3-1FF15632AD3F}" type="presParOf" srcId="{BD421599-AE40-4D8A-8D47-62C105FEE500}" destId="{46F66657-00AE-4774-9D2C-D96C25A7B09D}" srcOrd="1" destOrd="0" presId="urn:microsoft.com/office/officeart/2005/8/layout/hProcess11"/>
    <dgm:cxn modelId="{80435726-4369-4CB0-909A-AE6BE6E36EB8}" type="presParOf" srcId="{BD421599-AE40-4D8A-8D47-62C105FEE500}" destId="{86ABBF3A-44C0-4B3F-B527-4BE22038C3DE}" srcOrd="2" destOrd="0" presId="urn:microsoft.com/office/officeart/2005/8/layout/hProcess11"/>
    <dgm:cxn modelId="{B73F2622-7EFE-4C37-A64C-1B9EC1F6BF3C}" type="presParOf" srcId="{872DA31C-417C-4731-BF94-CCD1A7CF7D4C}" destId="{641B0DA6-889B-433D-A0D2-D8C1EE07A9B4}" srcOrd="3" destOrd="0" presId="urn:microsoft.com/office/officeart/2005/8/layout/hProcess11"/>
    <dgm:cxn modelId="{B93BB0B6-F15B-49BA-99FD-E33A438A60F6}" type="presParOf" srcId="{872DA31C-417C-4731-BF94-CCD1A7CF7D4C}" destId="{DDCD49E5-91EB-43F1-8EC4-48E92E11FC18}" srcOrd="4" destOrd="0" presId="urn:microsoft.com/office/officeart/2005/8/layout/hProcess11"/>
    <dgm:cxn modelId="{BD3BF3FF-5757-4E03-950B-66706FA1310C}" type="presParOf" srcId="{DDCD49E5-91EB-43F1-8EC4-48E92E11FC18}" destId="{1300AFB7-AD91-4827-A756-15A9A36A9D5B}" srcOrd="0" destOrd="0" presId="urn:microsoft.com/office/officeart/2005/8/layout/hProcess11"/>
    <dgm:cxn modelId="{9E3D7819-0771-442A-9440-70D972E1B784}" type="presParOf" srcId="{DDCD49E5-91EB-43F1-8EC4-48E92E11FC18}" destId="{5F4618A7-650B-45A0-9589-E37ECC7BD767}" srcOrd="1" destOrd="0" presId="urn:microsoft.com/office/officeart/2005/8/layout/hProcess11"/>
    <dgm:cxn modelId="{FD1FC4F6-94B0-49F1-B9AB-97AB35E4CF2D}" type="presParOf" srcId="{DDCD49E5-91EB-43F1-8EC4-48E92E11FC18}" destId="{0AFB5844-19AF-4618-8C36-EDD6C955DB1D}"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4F1307-7E4F-45B4-A230-F53CD9C3B316}" type="doc">
      <dgm:prSet loTypeId="urn:microsoft.com/office/officeart/2005/8/layout/hProcess11" loCatId="process" qsTypeId="urn:microsoft.com/office/officeart/2005/8/quickstyle/3d3" qsCatId="3D" csTypeId="urn:microsoft.com/office/officeart/2005/8/colors/accent1_2" csCatId="accent1" phldr="1"/>
      <dgm:spPr/>
    </dgm:pt>
    <dgm:pt modelId="{2F15AE0A-1D4D-464E-A00D-B63AE3A2A2E5}">
      <dgm:prSet phldrT="[Text]"/>
      <dgm:spPr/>
      <dgm:t>
        <a:bodyPr/>
        <a:lstStyle/>
        <a:p>
          <a:r>
            <a:rPr lang="es-MX" dirty="0" smtClean="0"/>
            <a:t>1996</a:t>
          </a:r>
        </a:p>
        <a:p>
          <a:r>
            <a:rPr lang="es-MX" dirty="0" smtClean="0"/>
            <a:t>DOLLY THE SHEEP</a:t>
          </a:r>
          <a:endParaRPr lang="en-US" dirty="0"/>
        </a:p>
      </dgm:t>
    </dgm:pt>
    <dgm:pt modelId="{C396CA92-3EC5-4A35-8698-B6A4B3FDD9D3}" type="parTrans" cxnId="{1E87E2C3-937E-4828-975E-9B97150001B3}">
      <dgm:prSet/>
      <dgm:spPr/>
      <dgm:t>
        <a:bodyPr/>
        <a:lstStyle/>
        <a:p>
          <a:endParaRPr lang="en-US"/>
        </a:p>
      </dgm:t>
    </dgm:pt>
    <dgm:pt modelId="{CFFD11B4-12A5-4268-A3BA-176E9DC0E8D3}" type="sibTrans" cxnId="{1E87E2C3-937E-4828-975E-9B97150001B3}">
      <dgm:prSet/>
      <dgm:spPr/>
      <dgm:t>
        <a:bodyPr/>
        <a:lstStyle/>
        <a:p>
          <a:endParaRPr lang="en-US"/>
        </a:p>
      </dgm:t>
    </dgm:pt>
    <dgm:pt modelId="{1C363283-CCBC-4FF0-93AF-F09EA0FD5846}">
      <dgm:prSet phldrT="[Text]"/>
      <dgm:spPr/>
      <dgm:t>
        <a:bodyPr/>
        <a:lstStyle/>
        <a:p>
          <a:r>
            <a:rPr lang="es-MX" dirty="0" smtClean="0"/>
            <a:t>2000</a:t>
          </a:r>
        </a:p>
        <a:p>
          <a:r>
            <a:rPr lang="es-MX" dirty="0" smtClean="0"/>
            <a:t>RHESUS</a:t>
          </a:r>
          <a:endParaRPr lang="en-US" dirty="0"/>
        </a:p>
      </dgm:t>
    </dgm:pt>
    <dgm:pt modelId="{F39E5682-5CB3-4FD6-87B3-67FB8DE0537B}" type="parTrans" cxnId="{AA288428-0E65-4CFE-AB48-9FDC7AECEB3B}">
      <dgm:prSet/>
      <dgm:spPr/>
      <dgm:t>
        <a:bodyPr/>
        <a:lstStyle/>
        <a:p>
          <a:endParaRPr lang="en-US"/>
        </a:p>
      </dgm:t>
    </dgm:pt>
    <dgm:pt modelId="{2809E5D4-8807-4B30-9C79-6AA5C79875BE}" type="sibTrans" cxnId="{AA288428-0E65-4CFE-AB48-9FDC7AECEB3B}">
      <dgm:prSet/>
      <dgm:spPr/>
      <dgm:t>
        <a:bodyPr/>
        <a:lstStyle/>
        <a:p>
          <a:endParaRPr lang="en-US"/>
        </a:p>
      </dgm:t>
    </dgm:pt>
    <dgm:pt modelId="{F12F3F15-FC3D-4210-9B33-87DF4EBE09EA}">
      <dgm:prSet phldrT="[Text]"/>
      <dgm:spPr/>
      <dgm:t>
        <a:bodyPr/>
        <a:lstStyle/>
        <a:p>
          <a:r>
            <a:rPr lang="es-MX" dirty="0" smtClean="0"/>
            <a:t> 2001</a:t>
          </a:r>
        </a:p>
        <a:p>
          <a:r>
            <a:rPr lang="es-MX" dirty="0" smtClean="0"/>
            <a:t>GAUR</a:t>
          </a:r>
          <a:endParaRPr lang="en-US" dirty="0"/>
        </a:p>
      </dgm:t>
    </dgm:pt>
    <dgm:pt modelId="{3C715E28-8D4A-4C64-A439-83C374C2AC48}" type="parTrans" cxnId="{EFEC759C-72E4-4034-BC71-8DA5AFE72F38}">
      <dgm:prSet/>
      <dgm:spPr/>
      <dgm:t>
        <a:bodyPr/>
        <a:lstStyle/>
        <a:p>
          <a:endParaRPr lang="en-US"/>
        </a:p>
      </dgm:t>
    </dgm:pt>
    <dgm:pt modelId="{23C383F4-2C8A-4F5E-BDAD-329469D6148E}" type="sibTrans" cxnId="{EFEC759C-72E4-4034-BC71-8DA5AFE72F38}">
      <dgm:prSet/>
      <dgm:spPr/>
      <dgm:t>
        <a:bodyPr/>
        <a:lstStyle/>
        <a:p>
          <a:endParaRPr lang="en-US"/>
        </a:p>
      </dgm:t>
    </dgm:pt>
    <dgm:pt modelId="{D4C79D41-D90D-4858-A6E0-4397C8DD9FC7}" type="pres">
      <dgm:prSet presAssocID="{B34F1307-7E4F-45B4-A230-F53CD9C3B316}" presName="Name0" presStyleCnt="0">
        <dgm:presLayoutVars>
          <dgm:dir/>
          <dgm:resizeHandles val="exact"/>
        </dgm:presLayoutVars>
      </dgm:prSet>
      <dgm:spPr/>
    </dgm:pt>
    <dgm:pt modelId="{3832CBB7-CFA2-48CD-BF90-A7920E3E58A3}" type="pres">
      <dgm:prSet presAssocID="{B34F1307-7E4F-45B4-A230-F53CD9C3B316}" presName="arrow" presStyleLbl="bgShp" presStyleIdx="0" presStyleCnt="1"/>
      <dgm:spPr/>
    </dgm:pt>
    <dgm:pt modelId="{872DA31C-417C-4731-BF94-CCD1A7CF7D4C}" type="pres">
      <dgm:prSet presAssocID="{B34F1307-7E4F-45B4-A230-F53CD9C3B316}" presName="points" presStyleCnt="0"/>
      <dgm:spPr/>
    </dgm:pt>
    <dgm:pt modelId="{6A953D15-4745-425F-9E20-306B4AC0ADA3}" type="pres">
      <dgm:prSet presAssocID="{2F15AE0A-1D4D-464E-A00D-B63AE3A2A2E5}" presName="compositeA" presStyleCnt="0"/>
      <dgm:spPr/>
    </dgm:pt>
    <dgm:pt modelId="{4EA8891D-2692-4C8E-B7CA-1EB1EA844461}" type="pres">
      <dgm:prSet presAssocID="{2F15AE0A-1D4D-464E-A00D-B63AE3A2A2E5}" presName="textA" presStyleLbl="revTx" presStyleIdx="0" presStyleCnt="3">
        <dgm:presLayoutVars>
          <dgm:bulletEnabled val="1"/>
        </dgm:presLayoutVars>
      </dgm:prSet>
      <dgm:spPr/>
    </dgm:pt>
    <dgm:pt modelId="{FA383A46-7AF0-4465-994C-51F94E0887CC}" type="pres">
      <dgm:prSet presAssocID="{2F15AE0A-1D4D-464E-A00D-B63AE3A2A2E5}" presName="circleA" presStyleLbl="node1" presStyleIdx="0" presStyleCnt="3"/>
      <dgm:spPr/>
    </dgm:pt>
    <dgm:pt modelId="{1B872C5B-2D66-4E65-B24C-34676DE60516}" type="pres">
      <dgm:prSet presAssocID="{2F15AE0A-1D4D-464E-A00D-B63AE3A2A2E5}" presName="spaceA" presStyleCnt="0"/>
      <dgm:spPr/>
    </dgm:pt>
    <dgm:pt modelId="{1EEF47AD-3F05-4D7B-97A2-A43468E465E0}" type="pres">
      <dgm:prSet presAssocID="{CFFD11B4-12A5-4268-A3BA-176E9DC0E8D3}" presName="space" presStyleCnt="0"/>
      <dgm:spPr/>
    </dgm:pt>
    <dgm:pt modelId="{BD421599-AE40-4D8A-8D47-62C105FEE500}" type="pres">
      <dgm:prSet presAssocID="{1C363283-CCBC-4FF0-93AF-F09EA0FD5846}" presName="compositeB" presStyleCnt="0"/>
      <dgm:spPr/>
    </dgm:pt>
    <dgm:pt modelId="{40D464A0-547F-4BC0-96FB-01C746009DA6}" type="pres">
      <dgm:prSet presAssocID="{1C363283-CCBC-4FF0-93AF-F09EA0FD5846}" presName="textB" presStyleLbl="revTx" presStyleIdx="1" presStyleCnt="3">
        <dgm:presLayoutVars>
          <dgm:bulletEnabled val="1"/>
        </dgm:presLayoutVars>
      </dgm:prSet>
      <dgm:spPr/>
      <dgm:t>
        <a:bodyPr/>
        <a:lstStyle/>
        <a:p>
          <a:endParaRPr lang="en-US"/>
        </a:p>
      </dgm:t>
    </dgm:pt>
    <dgm:pt modelId="{46F66657-00AE-4774-9D2C-D96C25A7B09D}" type="pres">
      <dgm:prSet presAssocID="{1C363283-CCBC-4FF0-93AF-F09EA0FD5846}" presName="circleB" presStyleLbl="node1" presStyleIdx="1" presStyleCnt="3"/>
      <dgm:spPr/>
    </dgm:pt>
    <dgm:pt modelId="{86ABBF3A-44C0-4B3F-B527-4BE22038C3DE}" type="pres">
      <dgm:prSet presAssocID="{1C363283-CCBC-4FF0-93AF-F09EA0FD5846}" presName="spaceB" presStyleCnt="0"/>
      <dgm:spPr/>
    </dgm:pt>
    <dgm:pt modelId="{641B0DA6-889B-433D-A0D2-D8C1EE07A9B4}" type="pres">
      <dgm:prSet presAssocID="{2809E5D4-8807-4B30-9C79-6AA5C79875BE}" presName="space" presStyleCnt="0"/>
      <dgm:spPr/>
    </dgm:pt>
    <dgm:pt modelId="{DDCD49E5-91EB-43F1-8EC4-48E92E11FC18}" type="pres">
      <dgm:prSet presAssocID="{F12F3F15-FC3D-4210-9B33-87DF4EBE09EA}" presName="compositeA" presStyleCnt="0"/>
      <dgm:spPr/>
    </dgm:pt>
    <dgm:pt modelId="{1300AFB7-AD91-4827-A756-15A9A36A9D5B}" type="pres">
      <dgm:prSet presAssocID="{F12F3F15-FC3D-4210-9B33-87DF4EBE09EA}" presName="textA" presStyleLbl="revTx" presStyleIdx="2" presStyleCnt="3">
        <dgm:presLayoutVars>
          <dgm:bulletEnabled val="1"/>
        </dgm:presLayoutVars>
      </dgm:prSet>
      <dgm:spPr/>
      <dgm:t>
        <a:bodyPr/>
        <a:lstStyle/>
        <a:p>
          <a:endParaRPr lang="en-US"/>
        </a:p>
      </dgm:t>
    </dgm:pt>
    <dgm:pt modelId="{5F4618A7-650B-45A0-9589-E37ECC7BD767}" type="pres">
      <dgm:prSet presAssocID="{F12F3F15-FC3D-4210-9B33-87DF4EBE09EA}" presName="circleA" presStyleLbl="node1" presStyleIdx="2" presStyleCnt="3"/>
      <dgm:spPr/>
    </dgm:pt>
    <dgm:pt modelId="{0AFB5844-19AF-4618-8C36-EDD6C955DB1D}" type="pres">
      <dgm:prSet presAssocID="{F12F3F15-FC3D-4210-9B33-87DF4EBE09EA}" presName="spaceA" presStyleCnt="0"/>
      <dgm:spPr/>
    </dgm:pt>
  </dgm:ptLst>
  <dgm:cxnLst>
    <dgm:cxn modelId="{1E87E2C3-937E-4828-975E-9B97150001B3}" srcId="{B34F1307-7E4F-45B4-A230-F53CD9C3B316}" destId="{2F15AE0A-1D4D-464E-A00D-B63AE3A2A2E5}" srcOrd="0" destOrd="0" parTransId="{C396CA92-3EC5-4A35-8698-B6A4B3FDD9D3}" sibTransId="{CFFD11B4-12A5-4268-A3BA-176E9DC0E8D3}"/>
    <dgm:cxn modelId="{0DA8A319-CECE-4B98-A9A2-716DB67FABB6}" type="presOf" srcId="{2F15AE0A-1D4D-464E-A00D-B63AE3A2A2E5}" destId="{4EA8891D-2692-4C8E-B7CA-1EB1EA844461}" srcOrd="0" destOrd="0" presId="urn:microsoft.com/office/officeart/2005/8/layout/hProcess11"/>
    <dgm:cxn modelId="{21E575FF-6BB5-40AC-9FA0-44DA82742558}" type="presOf" srcId="{B34F1307-7E4F-45B4-A230-F53CD9C3B316}" destId="{D4C79D41-D90D-4858-A6E0-4397C8DD9FC7}" srcOrd="0" destOrd="0" presId="urn:microsoft.com/office/officeart/2005/8/layout/hProcess11"/>
    <dgm:cxn modelId="{7DCA8A43-EE76-4EDA-B16D-F66B64012407}" type="presOf" srcId="{1C363283-CCBC-4FF0-93AF-F09EA0FD5846}" destId="{40D464A0-547F-4BC0-96FB-01C746009DA6}" srcOrd="0" destOrd="0" presId="urn:microsoft.com/office/officeart/2005/8/layout/hProcess11"/>
    <dgm:cxn modelId="{B45D4CD9-43F9-41BB-82C7-BAD79FCEC511}" type="presOf" srcId="{F12F3F15-FC3D-4210-9B33-87DF4EBE09EA}" destId="{1300AFB7-AD91-4827-A756-15A9A36A9D5B}" srcOrd="0" destOrd="0" presId="urn:microsoft.com/office/officeart/2005/8/layout/hProcess11"/>
    <dgm:cxn modelId="{EFEC759C-72E4-4034-BC71-8DA5AFE72F38}" srcId="{B34F1307-7E4F-45B4-A230-F53CD9C3B316}" destId="{F12F3F15-FC3D-4210-9B33-87DF4EBE09EA}" srcOrd="2" destOrd="0" parTransId="{3C715E28-8D4A-4C64-A439-83C374C2AC48}" sibTransId="{23C383F4-2C8A-4F5E-BDAD-329469D6148E}"/>
    <dgm:cxn modelId="{AA288428-0E65-4CFE-AB48-9FDC7AECEB3B}" srcId="{B34F1307-7E4F-45B4-A230-F53CD9C3B316}" destId="{1C363283-CCBC-4FF0-93AF-F09EA0FD5846}" srcOrd="1" destOrd="0" parTransId="{F39E5682-5CB3-4FD6-87B3-67FB8DE0537B}" sibTransId="{2809E5D4-8807-4B30-9C79-6AA5C79875BE}"/>
    <dgm:cxn modelId="{C0EFCEEA-27DB-4121-9C6E-1920B18D12EF}" type="presParOf" srcId="{D4C79D41-D90D-4858-A6E0-4397C8DD9FC7}" destId="{3832CBB7-CFA2-48CD-BF90-A7920E3E58A3}" srcOrd="0" destOrd="0" presId="urn:microsoft.com/office/officeart/2005/8/layout/hProcess11"/>
    <dgm:cxn modelId="{1B2CDABC-9807-4CA2-B889-C269D69EB395}" type="presParOf" srcId="{D4C79D41-D90D-4858-A6E0-4397C8DD9FC7}" destId="{872DA31C-417C-4731-BF94-CCD1A7CF7D4C}" srcOrd="1" destOrd="0" presId="urn:microsoft.com/office/officeart/2005/8/layout/hProcess11"/>
    <dgm:cxn modelId="{89AB44C9-10C4-4273-949C-73AC7D76FB65}" type="presParOf" srcId="{872DA31C-417C-4731-BF94-CCD1A7CF7D4C}" destId="{6A953D15-4745-425F-9E20-306B4AC0ADA3}" srcOrd="0" destOrd="0" presId="urn:microsoft.com/office/officeart/2005/8/layout/hProcess11"/>
    <dgm:cxn modelId="{282773B5-E7C5-4231-9521-5F42C7DCEC7F}" type="presParOf" srcId="{6A953D15-4745-425F-9E20-306B4AC0ADA3}" destId="{4EA8891D-2692-4C8E-B7CA-1EB1EA844461}" srcOrd="0" destOrd="0" presId="urn:microsoft.com/office/officeart/2005/8/layout/hProcess11"/>
    <dgm:cxn modelId="{D29E21EF-67CB-4420-89E3-5D5E6C5D16EE}" type="presParOf" srcId="{6A953D15-4745-425F-9E20-306B4AC0ADA3}" destId="{FA383A46-7AF0-4465-994C-51F94E0887CC}" srcOrd="1" destOrd="0" presId="urn:microsoft.com/office/officeart/2005/8/layout/hProcess11"/>
    <dgm:cxn modelId="{DF6C905C-56A9-4BF6-95F9-725D331250C5}" type="presParOf" srcId="{6A953D15-4745-425F-9E20-306B4AC0ADA3}" destId="{1B872C5B-2D66-4E65-B24C-34676DE60516}" srcOrd="2" destOrd="0" presId="urn:microsoft.com/office/officeart/2005/8/layout/hProcess11"/>
    <dgm:cxn modelId="{FB2CFA4B-6329-46E7-897F-45CF20C9A438}" type="presParOf" srcId="{872DA31C-417C-4731-BF94-CCD1A7CF7D4C}" destId="{1EEF47AD-3F05-4D7B-97A2-A43468E465E0}" srcOrd="1" destOrd="0" presId="urn:microsoft.com/office/officeart/2005/8/layout/hProcess11"/>
    <dgm:cxn modelId="{25962F79-D28A-4493-86ED-9BAD4DCF892B}" type="presParOf" srcId="{872DA31C-417C-4731-BF94-CCD1A7CF7D4C}" destId="{BD421599-AE40-4D8A-8D47-62C105FEE500}" srcOrd="2" destOrd="0" presId="urn:microsoft.com/office/officeart/2005/8/layout/hProcess11"/>
    <dgm:cxn modelId="{ACE5A7B2-D644-441D-97BE-F3F4AC1F869F}" type="presParOf" srcId="{BD421599-AE40-4D8A-8D47-62C105FEE500}" destId="{40D464A0-547F-4BC0-96FB-01C746009DA6}" srcOrd="0" destOrd="0" presId="urn:microsoft.com/office/officeart/2005/8/layout/hProcess11"/>
    <dgm:cxn modelId="{7D2EA215-53A1-4CF9-BF71-C6860E9B5583}" type="presParOf" srcId="{BD421599-AE40-4D8A-8D47-62C105FEE500}" destId="{46F66657-00AE-4774-9D2C-D96C25A7B09D}" srcOrd="1" destOrd="0" presId="urn:microsoft.com/office/officeart/2005/8/layout/hProcess11"/>
    <dgm:cxn modelId="{B977C8A2-8890-4C2D-886E-86E0CEDF1755}" type="presParOf" srcId="{BD421599-AE40-4D8A-8D47-62C105FEE500}" destId="{86ABBF3A-44C0-4B3F-B527-4BE22038C3DE}" srcOrd="2" destOrd="0" presId="urn:microsoft.com/office/officeart/2005/8/layout/hProcess11"/>
    <dgm:cxn modelId="{4577B02F-A2A9-4EC0-A71C-D82585D171FE}" type="presParOf" srcId="{872DA31C-417C-4731-BF94-CCD1A7CF7D4C}" destId="{641B0DA6-889B-433D-A0D2-D8C1EE07A9B4}" srcOrd="3" destOrd="0" presId="urn:microsoft.com/office/officeart/2005/8/layout/hProcess11"/>
    <dgm:cxn modelId="{71F0511E-507E-4D80-8DD8-25AF8BE7CD23}" type="presParOf" srcId="{872DA31C-417C-4731-BF94-CCD1A7CF7D4C}" destId="{DDCD49E5-91EB-43F1-8EC4-48E92E11FC18}" srcOrd="4" destOrd="0" presId="urn:microsoft.com/office/officeart/2005/8/layout/hProcess11"/>
    <dgm:cxn modelId="{33604705-F4BB-4D3F-BA0D-C2169CADB580}" type="presParOf" srcId="{DDCD49E5-91EB-43F1-8EC4-48E92E11FC18}" destId="{1300AFB7-AD91-4827-A756-15A9A36A9D5B}" srcOrd="0" destOrd="0" presId="urn:microsoft.com/office/officeart/2005/8/layout/hProcess11"/>
    <dgm:cxn modelId="{16E1B0F4-FE87-4DB7-826F-1305AAF524EA}" type="presParOf" srcId="{DDCD49E5-91EB-43F1-8EC4-48E92E11FC18}" destId="{5F4618A7-650B-45A0-9589-E37ECC7BD767}" srcOrd="1" destOrd="0" presId="urn:microsoft.com/office/officeart/2005/8/layout/hProcess11"/>
    <dgm:cxn modelId="{936F0D51-C055-4598-AD07-D5BFF6E4F496}" type="presParOf" srcId="{DDCD49E5-91EB-43F1-8EC4-48E92E11FC18}" destId="{0AFB5844-19AF-4618-8C36-EDD6C955DB1D}" srcOrd="2" destOrd="0" presId="urn:microsoft.com/office/officeart/2005/8/layout/hProcess1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4F1307-7E4F-45B4-A230-F53CD9C3B316}" type="doc">
      <dgm:prSet loTypeId="urn:microsoft.com/office/officeart/2005/8/layout/hProcess11" loCatId="process" qsTypeId="urn:microsoft.com/office/officeart/2005/8/quickstyle/3d3" qsCatId="3D" csTypeId="urn:microsoft.com/office/officeart/2005/8/colors/accent1_2" csCatId="accent1" phldr="1"/>
      <dgm:spPr/>
    </dgm:pt>
    <dgm:pt modelId="{2F15AE0A-1D4D-464E-A00D-B63AE3A2A2E5}">
      <dgm:prSet phldrT="[Text]"/>
      <dgm:spPr/>
      <dgm:t>
        <a:bodyPr/>
        <a:lstStyle/>
        <a:p>
          <a:r>
            <a:rPr lang="es-MX" dirty="0" smtClean="0"/>
            <a:t>2001</a:t>
          </a:r>
        </a:p>
        <a:p>
          <a:r>
            <a:rPr lang="es-MX" dirty="0" smtClean="0"/>
            <a:t>CAT</a:t>
          </a:r>
          <a:endParaRPr lang="en-US" dirty="0"/>
        </a:p>
      </dgm:t>
    </dgm:pt>
    <dgm:pt modelId="{C396CA92-3EC5-4A35-8698-B6A4B3FDD9D3}" type="parTrans" cxnId="{1E87E2C3-937E-4828-975E-9B97150001B3}">
      <dgm:prSet/>
      <dgm:spPr/>
      <dgm:t>
        <a:bodyPr/>
        <a:lstStyle/>
        <a:p>
          <a:endParaRPr lang="en-US"/>
        </a:p>
      </dgm:t>
    </dgm:pt>
    <dgm:pt modelId="{CFFD11B4-12A5-4268-A3BA-176E9DC0E8D3}" type="sibTrans" cxnId="{1E87E2C3-937E-4828-975E-9B97150001B3}">
      <dgm:prSet/>
      <dgm:spPr/>
      <dgm:t>
        <a:bodyPr/>
        <a:lstStyle/>
        <a:p>
          <a:endParaRPr lang="en-US"/>
        </a:p>
      </dgm:t>
    </dgm:pt>
    <dgm:pt modelId="{1C363283-CCBC-4FF0-93AF-F09EA0FD5846}">
      <dgm:prSet phldrT="[Text]"/>
      <dgm:spPr/>
      <dgm:t>
        <a:bodyPr/>
        <a:lstStyle/>
        <a:p>
          <a:r>
            <a:rPr lang="es-MX" dirty="0" smtClean="0"/>
            <a:t>2005</a:t>
          </a:r>
        </a:p>
        <a:p>
          <a:r>
            <a:rPr lang="es-MX" dirty="0" smtClean="0"/>
            <a:t>DOG</a:t>
          </a:r>
          <a:endParaRPr lang="en-US" dirty="0"/>
        </a:p>
      </dgm:t>
    </dgm:pt>
    <dgm:pt modelId="{F39E5682-5CB3-4FD6-87B3-67FB8DE0537B}" type="parTrans" cxnId="{AA288428-0E65-4CFE-AB48-9FDC7AECEB3B}">
      <dgm:prSet/>
      <dgm:spPr/>
      <dgm:t>
        <a:bodyPr/>
        <a:lstStyle/>
        <a:p>
          <a:endParaRPr lang="en-US"/>
        </a:p>
      </dgm:t>
    </dgm:pt>
    <dgm:pt modelId="{2809E5D4-8807-4B30-9C79-6AA5C79875BE}" type="sibTrans" cxnId="{AA288428-0E65-4CFE-AB48-9FDC7AECEB3B}">
      <dgm:prSet/>
      <dgm:spPr/>
      <dgm:t>
        <a:bodyPr/>
        <a:lstStyle/>
        <a:p>
          <a:endParaRPr lang="en-US"/>
        </a:p>
      </dgm:t>
    </dgm:pt>
    <dgm:pt modelId="{F12F3F15-FC3D-4210-9B33-87DF4EBE09EA}">
      <dgm:prSet phldrT="[Text]"/>
      <dgm:spPr/>
      <dgm:t>
        <a:bodyPr/>
        <a:lstStyle/>
        <a:p>
          <a:r>
            <a:rPr lang="es-MX" dirty="0" smtClean="0"/>
            <a:t>2003</a:t>
          </a:r>
        </a:p>
        <a:p>
          <a:r>
            <a:rPr lang="es-MX" dirty="0" smtClean="0"/>
            <a:t>HORSE</a:t>
          </a:r>
          <a:endParaRPr lang="en-US" dirty="0"/>
        </a:p>
      </dgm:t>
    </dgm:pt>
    <dgm:pt modelId="{3C715E28-8D4A-4C64-A439-83C374C2AC48}" type="parTrans" cxnId="{EFEC759C-72E4-4034-BC71-8DA5AFE72F38}">
      <dgm:prSet/>
      <dgm:spPr/>
      <dgm:t>
        <a:bodyPr/>
        <a:lstStyle/>
        <a:p>
          <a:endParaRPr lang="en-US"/>
        </a:p>
      </dgm:t>
    </dgm:pt>
    <dgm:pt modelId="{23C383F4-2C8A-4F5E-BDAD-329469D6148E}" type="sibTrans" cxnId="{EFEC759C-72E4-4034-BC71-8DA5AFE72F38}">
      <dgm:prSet/>
      <dgm:spPr/>
      <dgm:t>
        <a:bodyPr/>
        <a:lstStyle/>
        <a:p>
          <a:endParaRPr lang="en-US"/>
        </a:p>
      </dgm:t>
    </dgm:pt>
    <dgm:pt modelId="{D4C79D41-D90D-4858-A6E0-4397C8DD9FC7}" type="pres">
      <dgm:prSet presAssocID="{B34F1307-7E4F-45B4-A230-F53CD9C3B316}" presName="Name0" presStyleCnt="0">
        <dgm:presLayoutVars>
          <dgm:dir/>
          <dgm:resizeHandles val="exact"/>
        </dgm:presLayoutVars>
      </dgm:prSet>
      <dgm:spPr/>
    </dgm:pt>
    <dgm:pt modelId="{3832CBB7-CFA2-48CD-BF90-A7920E3E58A3}" type="pres">
      <dgm:prSet presAssocID="{B34F1307-7E4F-45B4-A230-F53CD9C3B316}" presName="arrow" presStyleLbl="bgShp" presStyleIdx="0" presStyleCnt="1"/>
      <dgm:spPr/>
    </dgm:pt>
    <dgm:pt modelId="{872DA31C-417C-4731-BF94-CCD1A7CF7D4C}" type="pres">
      <dgm:prSet presAssocID="{B34F1307-7E4F-45B4-A230-F53CD9C3B316}" presName="points" presStyleCnt="0"/>
      <dgm:spPr/>
    </dgm:pt>
    <dgm:pt modelId="{6A953D15-4745-425F-9E20-306B4AC0ADA3}" type="pres">
      <dgm:prSet presAssocID="{2F15AE0A-1D4D-464E-A00D-B63AE3A2A2E5}" presName="compositeA" presStyleCnt="0"/>
      <dgm:spPr/>
    </dgm:pt>
    <dgm:pt modelId="{4EA8891D-2692-4C8E-B7CA-1EB1EA844461}" type="pres">
      <dgm:prSet presAssocID="{2F15AE0A-1D4D-464E-A00D-B63AE3A2A2E5}" presName="textA" presStyleLbl="revTx" presStyleIdx="0" presStyleCnt="3">
        <dgm:presLayoutVars>
          <dgm:bulletEnabled val="1"/>
        </dgm:presLayoutVars>
      </dgm:prSet>
      <dgm:spPr/>
    </dgm:pt>
    <dgm:pt modelId="{FA383A46-7AF0-4465-994C-51F94E0887CC}" type="pres">
      <dgm:prSet presAssocID="{2F15AE0A-1D4D-464E-A00D-B63AE3A2A2E5}" presName="circleA" presStyleLbl="node1" presStyleIdx="0" presStyleCnt="3"/>
      <dgm:spPr/>
    </dgm:pt>
    <dgm:pt modelId="{1B872C5B-2D66-4E65-B24C-34676DE60516}" type="pres">
      <dgm:prSet presAssocID="{2F15AE0A-1D4D-464E-A00D-B63AE3A2A2E5}" presName="spaceA" presStyleCnt="0"/>
      <dgm:spPr/>
    </dgm:pt>
    <dgm:pt modelId="{1EEF47AD-3F05-4D7B-97A2-A43468E465E0}" type="pres">
      <dgm:prSet presAssocID="{CFFD11B4-12A5-4268-A3BA-176E9DC0E8D3}" presName="space" presStyleCnt="0"/>
      <dgm:spPr/>
    </dgm:pt>
    <dgm:pt modelId="{BD421599-AE40-4D8A-8D47-62C105FEE500}" type="pres">
      <dgm:prSet presAssocID="{1C363283-CCBC-4FF0-93AF-F09EA0FD5846}" presName="compositeB" presStyleCnt="0"/>
      <dgm:spPr/>
    </dgm:pt>
    <dgm:pt modelId="{40D464A0-547F-4BC0-96FB-01C746009DA6}" type="pres">
      <dgm:prSet presAssocID="{1C363283-CCBC-4FF0-93AF-F09EA0FD5846}" presName="textB" presStyleLbl="revTx" presStyleIdx="1" presStyleCnt="3">
        <dgm:presLayoutVars>
          <dgm:bulletEnabled val="1"/>
        </dgm:presLayoutVars>
      </dgm:prSet>
      <dgm:spPr/>
      <dgm:t>
        <a:bodyPr/>
        <a:lstStyle/>
        <a:p>
          <a:endParaRPr lang="en-US"/>
        </a:p>
      </dgm:t>
    </dgm:pt>
    <dgm:pt modelId="{46F66657-00AE-4774-9D2C-D96C25A7B09D}" type="pres">
      <dgm:prSet presAssocID="{1C363283-CCBC-4FF0-93AF-F09EA0FD5846}" presName="circleB" presStyleLbl="node1" presStyleIdx="1" presStyleCnt="3"/>
      <dgm:spPr/>
    </dgm:pt>
    <dgm:pt modelId="{86ABBF3A-44C0-4B3F-B527-4BE22038C3DE}" type="pres">
      <dgm:prSet presAssocID="{1C363283-CCBC-4FF0-93AF-F09EA0FD5846}" presName="spaceB" presStyleCnt="0"/>
      <dgm:spPr/>
    </dgm:pt>
    <dgm:pt modelId="{641B0DA6-889B-433D-A0D2-D8C1EE07A9B4}" type="pres">
      <dgm:prSet presAssocID="{2809E5D4-8807-4B30-9C79-6AA5C79875BE}" presName="space" presStyleCnt="0"/>
      <dgm:spPr/>
    </dgm:pt>
    <dgm:pt modelId="{DDCD49E5-91EB-43F1-8EC4-48E92E11FC18}" type="pres">
      <dgm:prSet presAssocID="{F12F3F15-FC3D-4210-9B33-87DF4EBE09EA}" presName="compositeA" presStyleCnt="0"/>
      <dgm:spPr/>
    </dgm:pt>
    <dgm:pt modelId="{1300AFB7-AD91-4827-A756-15A9A36A9D5B}" type="pres">
      <dgm:prSet presAssocID="{F12F3F15-FC3D-4210-9B33-87DF4EBE09EA}" presName="textA" presStyleLbl="revTx" presStyleIdx="2" presStyleCnt="3">
        <dgm:presLayoutVars>
          <dgm:bulletEnabled val="1"/>
        </dgm:presLayoutVars>
      </dgm:prSet>
      <dgm:spPr/>
      <dgm:t>
        <a:bodyPr/>
        <a:lstStyle/>
        <a:p>
          <a:endParaRPr lang="en-US"/>
        </a:p>
      </dgm:t>
    </dgm:pt>
    <dgm:pt modelId="{5F4618A7-650B-45A0-9589-E37ECC7BD767}" type="pres">
      <dgm:prSet presAssocID="{F12F3F15-FC3D-4210-9B33-87DF4EBE09EA}" presName="circleA" presStyleLbl="node1" presStyleIdx="2" presStyleCnt="3"/>
      <dgm:spPr/>
    </dgm:pt>
    <dgm:pt modelId="{0AFB5844-19AF-4618-8C36-EDD6C955DB1D}" type="pres">
      <dgm:prSet presAssocID="{F12F3F15-FC3D-4210-9B33-87DF4EBE09EA}" presName="spaceA" presStyleCnt="0"/>
      <dgm:spPr/>
    </dgm:pt>
  </dgm:ptLst>
  <dgm:cxnLst>
    <dgm:cxn modelId="{1E87E2C3-937E-4828-975E-9B97150001B3}" srcId="{B34F1307-7E4F-45B4-A230-F53CD9C3B316}" destId="{2F15AE0A-1D4D-464E-A00D-B63AE3A2A2E5}" srcOrd="0" destOrd="0" parTransId="{C396CA92-3EC5-4A35-8698-B6A4B3FDD9D3}" sibTransId="{CFFD11B4-12A5-4268-A3BA-176E9DC0E8D3}"/>
    <dgm:cxn modelId="{044CD8F8-FA40-41C9-8DCD-63596AA822E8}" type="presOf" srcId="{B34F1307-7E4F-45B4-A230-F53CD9C3B316}" destId="{D4C79D41-D90D-4858-A6E0-4397C8DD9FC7}" srcOrd="0" destOrd="0" presId="urn:microsoft.com/office/officeart/2005/8/layout/hProcess11"/>
    <dgm:cxn modelId="{6A4CBA70-B0AA-46D7-A462-12768DB1391E}" type="presOf" srcId="{2F15AE0A-1D4D-464E-A00D-B63AE3A2A2E5}" destId="{4EA8891D-2692-4C8E-B7CA-1EB1EA844461}" srcOrd="0" destOrd="0" presId="urn:microsoft.com/office/officeart/2005/8/layout/hProcess11"/>
    <dgm:cxn modelId="{B72B3D0F-F339-4902-B6B0-ECDD6D26C8EB}" type="presOf" srcId="{F12F3F15-FC3D-4210-9B33-87DF4EBE09EA}" destId="{1300AFB7-AD91-4827-A756-15A9A36A9D5B}" srcOrd="0" destOrd="0" presId="urn:microsoft.com/office/officeart/2005/8/layout/hProcess11"/>
    <dgm:cxn modelId="{EFEC759C-72E4-4034-BC71-8DA5AFE72F38}" srcId="{B34F1307-7E4F-45B4-A230-F53CD9C3B316}" destId="{F12F3F15-FC3D-4210-9B33-87DF4EBE09EA}" srcOrd="2" destOrd="0" parTransId="{3C715E28-8D4A-4C64-A439-83C374C2AC48}" sibTransId="{23C383F4-2C8A-4F5E-BDAD-329469D6148E}"/>
    <dgm:cxn modelId="{63A01D9D-9C99-4B6E-BD46-CDCED23F8962}" type="presOf" srcId="{1C363283-CCBC-4FF0-93AF-F09EA0FD5846}" destId="{40D464A0-547F-4BC0-96FB-01C746009DA6}" srcOrd="0" destOrd="0" presId="urn:microsoft.com/office/officeart/2005/8/layout/hProcess11"/>
    <dgm:cxn modelId="{AA288428-0E65-4CFE-AB48-9FDC7AECEB3B}" srcId="{B34F1307-7E4F-45B4-A230-F53CD9C3B316}" destId="{1C363283-CCBC-4FF0-93AF-F09EA0FD5846}" srcOrd="1" destOrd="0" parTransId="{F39E5682-5CB3-4FD6-87B3-67FB8DE0537B}" sibTransId="{2809E5D4-8807-4B30-9C79-6AA5C79875BE}"/>
    <dgm:cxn modelId="{C59FDDE8-AA93-4D0F-8B85-80B44CAFBDFC}" type="presParOf" srcId="{D4C79D41-D90D-4858-A6E0-4397C8DD9FC7}" destId="{3832CBB7-CFA2-48CD-BF90-A7920E3E58A3}" srcOrd="0" destOrd="0" presId="urn:microsoft.com/office/officeart/2005/8/layout/hProcess11"/>
    <dgm:cxn modelId="{F6EC5A7D-77DE-48CA-8B8A-6873D1529CEB}" type="presParOf" srcId="{D4C79D41-D90D-4858-A6E0-4397C8DD9FC7}" destId="{872DA31C-417C-4731-BF94-CCD1A7CF7D4C}" srcOrd="1" destOrd="0" presId="urn:microsoft.com/office/officeart/2005/8/layout/hProcess11"/>
    <dgm:cxn modelId="{59B34D67-ADA6-4EF3-92BA-99BE205DBD6C}" type="presParOf" srcId="{872DA31C-417C-4731-BF94-CCD1A7CF7D4C}" destId="{6A953D15-4745-425F-9E20-306B4AC0ADA3}" srcOrd="0" destOrd="0" presId="urn:microsoft.com/office/officeart/2005/8/layout/hProcess11"/>
    <dgm:cxn modelId="{274087AC-E3CD-4290-B3AB-83AECEB68541}" type="presParOf" srcId="{6A953D15-4745-425F-9E20-306B4AC0ADA3}" destId="{4EA8891D-2692-4C8E-B7CA-1EB1EA844461}" srcOrd="0" destOrd="0" presId="urn:microsoft.com/office/officeart/2005/8/layout/hProcess11"/>
    <dgm:cxn modelId="{2B2CDAEF-846F-459E-A688-314F11470288}" type="presParOf" srcId="{6A953D15-4745-425F-9E20-306B4AC0ADA3}" destId="{FA383A46-7AF0-4465-994C-51F94E0887CC}" srcOrd="1" destOrd="0" presId="urn:microsoft.com/office/officeart/2005/8/layout/hProcess11"/>
    <dgm:cxn modelId="{897BE446-7C17-473D-AF54-E692E961AC4D}" type="presParOf" srcId="{6A953D15-4745-425F-9E20-306B4AC0ADA3}" destId="{1B872C5B-2D66-4E65-B24C-34676DE60516}" srcOrd="2" destOrd="0" presId="urn:microsoft.com/office/officeart/2005/8/layout/hProcess11"/>
    <dgm:cxn modelId="{486D7887-416D-4DDB-AF9E-5172B8EA8020}" type="presParOf" srcId="{872DA31C-417C-4731-BF94-CCD1A7CF7D4C}" destId="{1EEF47AD-3F05-4D7B-97A2-A43468E465E0}" srcOrd="1" destOrd="0" presId="urn:microsoft.com/office/officeart/2005/8/layout/hProcess11"/>
    <dgm:cxn modelId="{4CE5145C-27F2-4F15-96B2-AE8368DFC1E5}" type="presParOf" srcId="{872DA31C-417C-4731-BF94-CCD1A7CF7D4C}" destId="{BD421599-AE40-4D8A-8D47-62C105FEE500}" srcOrd="2" destOrd="0" presId="urn:microsoft.com/office/officeart/2005/8/layout/hProcess11"/>
    <dgm:cxn modelId="{FB37027C-441F-4A16-A831-B28CAD7BAF00}" type="presParOf" srcId="{BD421599-AE40-4D8A-8D47-62C105FEE500}" destId="{40D464A0-547F-4BC0-96FB-01C746009DA6}" srcOrd="0" destOrd="0" presId="urn:microsoft.com/office/officeart/2005/8/layout/hProcess11"/>
    <dgm:cxn modelId="{0F723218-0CCA-470F-A913-DEF65E88D55A}" type="presParOf" srcId="{BD421599-AE40-4D8A-8D47-62C105FEE500}" destId="{46F66657-00AE-4774-9D2C-D96C25A7B09D}" srcOrd="1" destOrd="0" presId="urn:microsoft.com/office/officeart/2005/8/layout/hProcess11"/>
    <dgm:cxn modelId="{09984897-3AAC-4610-8656-428E45627135}" type="presParOf" srcId="{BD421599-AE40-4D8A-8D47-62C105FEE500}" destId="{86ABBF3A-44C0-4B3F-B527-4BE22038C3DE}" srcOrd="2" destOrd="0" presId="urn:microsoft.com/office/officeart/2005/8/layout/hProcess11"/>
    <dgm:cxn modelId="{ADDAE628-06CF-4474-B286-039A19210C2E}" type="presParOf" srcId="{872DA31C-417C-4731-BF94-CCD1A7CF7D4C}" destId="{641B0DA6-889B-433D-A0D2-D8C1EE07A9B4}" srcOrd="3" destOrd="0" presId="urn:microsoft.com/office/officeart/2005/8/layout/hProcess11"/>
    <dgm:cxn modelId="{B2E0C3DC-4945-4394-8E88-2C0541D03BFF}" type="presParOf" srcId="{872DA31C-417C-4731-BF94-CCD1A7CF7D4C}" destId="{DDCD49E5-91EB-43F1-8EC4-48E92E11FC18}" srcOrd="4" destOrd="0" presId="urn:microsoft.com/office/officeart/2005/8/layout/hProcess11"/>
    <dgm:cxn modelId="{5B7A4C3C-00FE-4FA9-B735-D8C73988F359}" type="presParOf" srcId="{DDCD49E5-91EB-43F1-8EC4-48E92E11FC18}" destId="{1300AFB7-AD91-4827-A756-15A9A36A9D5B}" srcOrd="0" destOrd="0" presId="urn:microsoft.com/office/officeart/2005/8/layout/hProcess11"/>
    <dgm:cxn modelId="{6374708E-2197-4610-89E0-C1257D60F3F8}" type="presParOf" srcId="{DDCD49E5-91EB-43F1-8EC4-48E92E11FC18}" destId="{5F4618A7-650B-45A0-9589-E37ECC7BD767}" srcOrd="1" destOrd="0" presId="urn:microsoft.com/office/officeart/2005/8/layout/hProcess11"/>
    <dgm:cxn modelId="{D7CA8E60-7D1F-4F61-A11A-917CEBF26AF9}" type="presParOf" srcId="{DDCD49E5-91EB-43F1-8EC4-48E92E11FC18}" destId="{0AFB5844-19AF-4618-8C36-EDD6C955DB1D}" srcOrd="2" destOrd="0" presId="urn:microsoft.com/office/officeart/2005/8/layout/hProcess1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4F1307-7E4F-45B4-A230-F53CD9C3B316}" type="doc">
      <dgm:prSet loTypeId="urn:microsoft.com/office/officeart/2005/8/layout/hProcess11" loCatId="process" qsTypeId="urn:microsoft.com/office/officeart/2005/8/quickstyle/3d3" qsCatId="3D" csTypeId="urn:microsoft.com/office/officeart/2005/8/colors/accent1_2" csCatId="accent1" phldr="1"/>
      <dgm:spPr/>
    </dgm:pt>
    <dgm:pt modelId="{2F15AE0A-1D4D-464E-A00D-B63AE3A2A2E5}">
      <dgm:prSet phldrT="[Text]"/>
      <dgm:spPr/>
      <dgm:t>
        <a:bodyPr/>
        <a:lstStyle/>
        <a:p>
          <a:r>
            <a:rPr lang="es-MX" dirty="0" smtClean="0"/>
            <a:t>2009</a:t>
          </a:r>
        </a:p>
        <a:p>
          <a:r>
            <a:rPr lang="es-MX" dirty="0" smtClean="0"/>
            <a:t>CAMELS</a:t>
          </a:r>
        </a:p>
        <a:p>
          <a:r>
            <a:rPr lang="es-MX" dirty="0" smtClean="0"/>
            <a:t>WATER BUFFALO</a:t>
          </a:r>
          <a:endParaRPr lang="en-US" dirty="0"/>
        </a:p>
      </dgm:t>
    </dgm:pt>
    <dgm:pt modelId="{C396CA92-3EC5-4A35-8698-B6A4B3FDD9D3}" type="parTrans" cxnId="{1E87E2C3-937E-4828-975E-9B97150001B3}">
      <dgm:prSet/>
      <dgm:spPr/>
      <dgm:t>
        <a:bodyPr/>
        <a:lstStyle/>
        <a:p>
          <a:endParaRPr lang="en-US"/>
        </a:p>
      </dgm:t>
    </dgm:pt>
    <dgm:pt modelId="{CFFD11B4-12A5-4268-A3BA-176E9DC0E8D3}" type="sibTrans" cxnId="{1E87E2C3-937E-4828-975E-9B97150001B3}">
      <dgm:prSet/>
      <dgm:spPr/>
      <dgm:t>
        <a:bodyPr/>
        <a:lstStyle/>
        <a:p>
          <a:endParaRPr lang="en-US"/>
        </a:p>
      </dgm:t>
    </dgm:pt>
    <dgm:pt modelId="{1C363283-CCBC-4FF0-93AF-F09EA0FD5846}">
      <dgm:prSet phldrT="[Text]"/>
      <dgm:spPr/>
      <dgm:t>
        <a:bodyPr/>
        <a:lstStyle/>
        <a:p>
          <a:r>
            <a:rPr lang="es-MX" dirty="0" smtClean="0"/>
            <a:t>2011</a:t>
          </a:r>
        </a:p>
        <a:p>
          <a:r>
            <a:rPr lang="es-MX" dirty="0" smtClean="0"/>
            <a:t>CATTLE</a:t>
          </a:r>
        </a:p>
      </dgm:t>
    </dgm:pt>
    <dgm:pt modelId="{F39E5682-5CB3-4FD6-87B3-67FB8DE0537B}" type="parTrans" cxnId="{AA288428-0E65-4CFE-AB48-9FDC7AECEB3B}">
      <dgm:prSet/>
      <dgm:spPr/>
      <dgm:t>
        <a:bodyPr/>
        <a:lstStyle/>
        <a:p>
          <a:endParaRPr lang="en-US"/>
        </a:p>
      </dgm:t>
    </dgm:pt>
    <dgm:pt modelId="{2809E5D4-8807-4B30-9C79-6AA5C79875BE}" type="sibTrans" cxnId="{AA288428-0E65-4CFE-AB48-9FDC7AECEB3B}">
      <dgm:prSet/>
      <dgm:spPr/>
      <dgm:t>
        <a:bodyPr/>
        <a:lstStyle/>
        <a:p>
          <a:endParaRPr lang="en-US"/>
        </a:p>
      </dgm:t>
    </dgm:pt>
    <dgm:pt modelId="{F12F3F15-FC3D-4210-9B33-87DF4EBE09EA}">
      <dgm:prSet phldrT="[Text]"/>
      <dgm:spPr/>
      <dgm:t>
        <a:bodyPr/>
        <a:lstStyle/>
        <a:p>
          <a:r>
            <a:rPr lang="es-MX" dirty="0" smtClean="0"/>
            <a:t>2013</a:t>
          </a:r>
        </a:p>
        <a:p>
          <a:r>
            <a:rPr lang="es-MX" dirty="0" smtClean="0"/>
            <a:t>PIG</a:t>
          </a:r>
          <a:endParaRPr lang="en-US" dirty="0"/>
        </a:p>
      </dgm:t>
    </dgm:pt>
    <dgm:pt modelId="{3C715E28-8D4A-4C64-A439-83C374C2AC48}" type="parTrans" cxnId="{EFEC759C-72E4-4034-BC71-8DA5AFE72F38}">
      <dgm:prSet/>
      <dgm:spPr/>
      <dgm:t>
        <a:bodyPr/>
        <a:lstStyle/>
        <a:p>
          <a:endParaRPr lang="en-US"/>
        </a:p>
      </dgm:t>
    </dgm:pt>
    <dgm:pt modelId="{23C383F4-2C8A-4F5E-BDAD-329469D6148E}" type="sibTrans" cxnId="{EFEC759C-72E4-4034-BC71-8DA5AFE72F38}">
      <dgm:prSet/>
      <dgm:spPr/>
      <dgm:t>
        <a:bodyPr/>
        <a:lstStyle/>
        <a:p>
          <a:endParaRPr lang="en-US"/>
        </a:p>
      </dgm:t>
    </dgm:pt>
    <dgm:pt modelId="{D4C79D41-D90D-4858-A6E0-4397C8DD9FC7}" type="pres">
      <dgm:prSet presAssocID="{B34F1307-7E4F-45B4-A230-F53CD9C3B316}" presName="Name0" presStyleCnt="0">
        <dgm:presLayoutVars>
          <dgm:dir/>
          <dgm:resizeHandles val="exact"/>
        </dgm:presLayoutVars>
      </dgm:prSet>
      <dgm:spPr/>
    </dgm:pt>
    <dgm:pt modelId="{3832CBB7-CFA2-48CD-BF90-A7920E3E58A3}" type="pres">
      <dgm:prSet presAssocID="{B34F1307-7E4F-45B4-A230-F53CD9C3B316}" presName="arrow" presStyleLbl="bgShp" presStyleIdx="0" presStyleCnt="1"/>
      <dgm:spPr/>
    </dgm:pt>
    <dgm:pt modelId="{872DA31C-417C-4731-BF94-CCD1A7CF7D4C}" type="pres">
      <dgm:prSet presAssocID="{B34F1307-7E4F-45B4-A230-F53CD9C3B316}" presName="points" presStyleCnt="0"/>
      <dgm:spPr/>
    </dgm:pt>
    <dgm:pt modelId="{6A953D15-4745-425F-9E20-306B4AC0ADA3}" type="pres">
      <dgm:prSet presAssocID="{2F15AE0A-1D4D-464E-A00D-B63AE3A2A2E5}" presName="compositeA" presStyleCnt="0"/>
      <dgm:spPr/>
    </dgm:pt>
    <dgm:pt modelId="{4EA8891D-2692-4C8E-B7CA-1EB1EA844461}" type="pres">
      <dgm:prSet presAssocID="{2F15AE0A-1D4D-464E-A00D-B63AE3A2A2E5}" presName="textA" presStyleLbl="revTx" presStyleIdx="0" presStyleCnt="3" custScaleX="117924" custScaleY="121212">
        <dgm:presLayoutVars>
          <dgm:bulletEnabled val="1"/>
        </dgm:presLayoutVars>
      </dgm:prSet>
      <dgm:spPr/>
      <dgm:t>
        <a:bodyPr/>
        <a:lstStyle/>
        <a:p>
          <a:endParaRPr lang="en-US"/>
        </a:p>
      </dgm:t>
    </dgm:pt>
    <dgm:pt modelId="{FA383A46-7AF0-4465-994C-51F94E0887CC}" type="pres">
      <dgm:prSet presAssocID="{2F15AE0A-1D4D-464E-A00D-B63AE3A2A2E5}" presName="circleA" presStyleLbl="node1" presStyleIdx="0" presStyleCnt="3"/>
      <dgm:spPr/>
    </dgm:pt>
    <dgm:pt modelId="{1B872C5B-2D66-4E65-B24C-34676DE60516}" type="pres">
      <dgm:prSet presAssocID="{2F15AE0A-1D4D-464E-A00D-B63AE3A2A2E5}" presName="spaceA" presStyleCnt="0"/>
      <dgm:spPr/>
    </dgm:pt>
    <dgm:pt modelId="{1EEF47AD-3F05-4D7B-97A2-A43468E465E0}" type="pres">
      <dgm:prSet presAssocID="{CFFD11B4-12A5-4268-A3BA-176E9DC0E8D3}" presName="space" presStyleCnt="0"/>
      <dgm:spPr/>
    </dgm:pt>
    <dgm:pt modelId="{BD421599-AE40-4D8A-8D47-62C105FEE500}" type="pres">
      <dgm:prSet presAssocID="{1C363283-CCBC-4FF0-93AF-F09EA0FD5846}" presName="compositeB" presStyleCnt="0"/>
      <dgm:spPr/>
    </dgm:pt>
    <dgm:pt modelId="{40D464A0-547F-4BC0-96FB-01C746009DA6}" type="pres">
      <dgm:prSet presAssocID="{1C363283-CCBC-4FF0-93AF-F09EA0FD5846}" presName="textB" presStyleLbl="revTx" presStyleIdx="1" presStyleCnt="3">
        <dgm:presLayoutVars>
          <dgm:bulletEnabled val="1"/>
        </dgm:presLayoutVars>
      </dgm:prSet>
      <dgm:spPr/>
      <dgm:t>
        <a:bodyPr/>
        <a:lstStyle/>
        <a:p>
          <a:endParaRPr lang="en-US"/>
        </a:p>
      </dgm:t>
    </dgm:pt>
    <dgm:pt modelId="{46F66657-00AE-4774-9D2C-D96C25A7B09D}" type="pres">
      <dgm:prSet presAssocID="{1C363283-CCBC-4FF0-93AF-F09EA0FD5846}" presName="circleB" presStyleLbl="node1" presStyleIdx="1" presStyleCnt="3"/>
      <dgm:spPr/>
    </dgm:pt>
    <dgm:pt modelId="{86ABBF3A-44C0-4B3F-B527-4BE22038C3DE}" type="pres">
      <dgm:prSet presAssocID="{1C363283-CCBC-4FF0-93AF-F09EA0FD5846}" presName="spaceB" presStyleCnt="0"/>
      <dgm:spPr/>
    </dgm:pt>
    <dgm:pt modelId="{641B0DA6-889B-433D-A0D2-D8C1EE07A9B4}" type="pres">
      <dgm:prSet presAssocID="{2809E5D4-8807-4B30-9C79-6AA5C79875BE}" presName="space" presStyleCnt="0"/>
      <dgm:spPr/>
    </dgm:pt>
    <dgm:pt modelId="{DDCD49E5-91EB-43F1-8EC4-48E92E11FC18}" type="pres">
      <dgm:prSet presAssocID="{F12F3F15-FC3D-4210-9B33-87DF4EBE09EA}" presName="compositeA" presStyleCnt="0"/>
      <dgm:spPr/>
    </dgm:pt>
    <dgm:pt modelId="{1300AFB7-AD91-4827-A756-15A9A36A9D5B}" type="pres">
      <dgm:prSet presAssocID="{F12F3F15-FC3D-4210-9B33-87DF4EBE09EA}" presName="textA" presStyleLbl="revTx" presStyleIdx="2" presStyleCnt="3">
        <dgm:presLayoutVars>
          <dgm:bulletEnabled val="1"/>
        </dgm:presLayoutVars>
      </dgm:prSet>
      <dgm:spPr/>
      <dgm:t>
        <a:bodyPr/>
        <a:lstStyle/>
        <a:p>
          <a:endParaRPr lang="en-US"/>
        </a:p>
      </dgm:t>
    </dgm:pt>
    <dgm:pt modelId="{5F4618A7-650B-45A0-9589-E37ECC7BD767}" type="pres">
      <dgm:prSet presAssocID="{F12F3F15-FC3D-4210-9B33-87DF4EBE09EA}" presName="circleA" presStyleLbl="node1" presStyleIdx="2" presStyleCnt="3"/>
      <dgm:spPr/>
    </dgm:pt>
    <dgm:pt modelId="{0AFB5844-19AF-4618-8C36-EDD6C955DB1D}" type="pres">
      <dgm:prSet presAssocID="{F12F3F15-FC3D-4210-9B33-87DF4EBE09EA}" presName="spaceA" presStyleCnt="0"/>
      <dgm:spPr/>
    </dgm:pt>
  </dgm:ptLst>
  <dgm:cxnLst>
    <dgm:cxn modelId="{1E87E2C3-937E-4828-975E-9B97150001B3}" srcId="{B34F1307-7E4F-45B4-A230-F53CD9C3B316}" destId="{2F15AE0A-1D4D-464E-A00D-B63AE3A2A2E5}" srcOrd="0" destOrd="0" parTransId="{C396CA92-3EC5-4A35-8698-B6A4B3FDD9D3}" sibTransId="{CFFD11B4-12A5-4268-A3BA-176E9DC0E8D3}"/>
    <dgm:cxn modelId="{9F942FAD-6464-48D2-BC18-EEB907E398C5}" type="presOf" srcId="{B34F1307-7E4F-45B4-A230-F53CD9C3B316}" destId="{D4C79D41-D90D-4858-A6E0-4397C8DD9FC7}" srcOrd="0" destOrd="0" presId="urn:microsoft.com/office/officeart/2005/8/layout/hProcess11"/>
    <dgm:cxn modelId="{3A95915A-2909-4B50-8938-3C65C09CAF1F}" type="presOf" srcId="{1C363283-CCBC-4FF0-93AF-F09EA0FD5846}" destId="{40D464A0-547F-4BC0-96FB-01C746009DA6}" srcOrd="0" destOrd="0" presId="urn:microsoft.com/office/officeart/2005/8/layout/hProcess11"/>
    <dgm:cxn modelId="{EFEC759C-72E4-4034-BC71-8DA5AFE72F38}" srcId="{B34F1307-7E4F-45B4-A230-F53CD9C3B316}" destId="{F12F3F15-FC3D-4210-9B33-87DF4EBE09EA}" srcOrd="2" destOrd="0" parTransId="{3C715E28-8D4A-4C64-A439-83C374C2AC48}" sibTransId="{23C383F4-2C8A-4F5E-BDAD-329469D6148E}"/>
    <dgm:cxn modelId="{DC464B45-7D7B-4718-9AB4-173A741DECD2}" type="presOf" srcId="{F12F3F15-FC3D-4210-9B33-87DF4EBE09EA}" destId="{1300AFB7-AD91-4827-A756-15A9A36A9D5B}" srcOrd="0" destOrd="0" presId="urn:microsoft.com/office/officeart/2005/8/layout/hProcess11"/>
    <dgm:cxn modelId="{C601E939-BAF6-4628-A94B-1051DB0296C2}" type="presOf" srcId="{2F15AE0A-1D4D-464E-A00D-B63AE3A2A2E5}" destId="{4EA8891D-2692-4C8E-B7CA-1EB1EA844461}" srcOrd="0" destOrd="0" presId="urn:microsoft.com/office/officeart/2005/8/layout/hProcess11"/>
    <dgm:cxn modelId="{AA288428-0E65-4CFE-AB48-9FDC7AECEB3B}" srcId="{B34F1307-7E4F-45B4-A230-F53CD9C3B316}" destId="{1C363283-CCBC-4FF0-93AF-F09EA0FD5846}" srcOrd="1" destOrd="0" parTransId="{F39E5682-5CB3-4FD6-87B3-67FB8DE0537B}" sibTransId="{2809E5D4-8807-4B30-9C79-6AA5C79875BE}"/>
    <dgm:cxn modelId="{A2846D11-30C4-46C8-90C7-AB6398E9C604}" type="presParOf" srcId="{D4C79D41-D90D-4858-A6E0-4397C8DD9FC7}" destId="{3832CBB7-CFA2-48CD-BF90-A7920E3E58A3}" srcOrd="0" destOrd="0" presId="urn:microsoft.com/office/officeart/2005/8/layout/hProcess11"/>
    <dgm:cxn modelId="{C6036C46-BAF5-4CE6-A1C1-6E1AE67AC23D}" type="presParOf" srcId="{D4C79D41-D90D-4858-A6E0-4397C8DD9FC7}" destId="{872DA31C-417C-4731-BF94-CCD1A7CF7D4C}" srcOrd="1" destOrd="0" presId="urn:microsoft.com/office/officeart/2005/8/layout/hProcess11"/>
    <dgm:cxn modelId="{236EF263-7C0D-4F61-B5EB-F566346E5290}" type="presParOf" srcId="{872DA31C-417C-4731-BF94-CCD1A7CF7D4C}" destId="{6A953D15-4745-425F-9E20-306B4AC0ADA3}" srcOrd="0" destOrd="0" presId="urn:microsoft.com/office/officeart/2005/8/layout/hProcess11"/>
    <dgm:cxn modelId="{19FB4C15-3CE1-4A51-8DF3-72D8EBA84890}" type="presParOf" srcId="{6A953D15-4745-425F-9E20-306B4AC0ADA3}" destId="{4EA8891D-2692-4C8E-B7CA-1EB1EA844461}" srcOrd="0" destOrd="0" presId="urn:microsoft.com/office/officeart/2005/8/layout/hProcess11"/>
    <dgm:cxn modelId="{AB212450-5770-45C8-A869-2EC1F37357A6}" type="presParOf" srcId="{6A953D15-4745-425F-9E20-306B4AC0ADA3}" destId="{FA383A46-7AF0-4465-994C-51F94E0887CC}" srcOrd="1" destOrd="0" presId="urn:microsoft.com/office/officeart/2005/8/layout/hProcess11"/>
    <dgm:cxn modelId="{D74BC44E-FDF4-4B47-A090-421F8ADA1E14}" type="presParOf" srcId="{6A953D15-4745-425F-9E20-306B4AC0ADA3}" destId="{1B872C5B-2D66-4E65-B24C-34676DE60516}" srcOrd="2" destOrd="0" presId="urn:microsoft.com/office/officeart/2005/8/layout/hProcess11"/>
    <dgm:cxn modelId="{54E2E912-EE61-4B6D-AF7B-93621997F059}" type="presParOf" srcId="{872DA31C-417C-4731-BF94-CCD1A7CF7D4C}" destId="{1EEF47AD-3F05-4D7B-97A2-A43468E465E0}" srcOrd="1" destOrd="0" presId="urn:microsoft.com/office/officeart/2005/8/layout/hProcess11"/>
    <dgm:cxn modelId="{18A9232C-E577-47A0-A976-8A2C0346F572}" type="presParOf" srcId="{872DA31C-417C-4731-BF94-CCD1A7CF7D4C}" destId="{BD421599-AE40-4D8A-8D47-62C105FEE500}" srcOrd="2" destOrd="0" presId="urn:microsoft.com/office/officeart/2005/8/layout/hProcess11"/>
    <dgm:cxn modelId="{40371D72-366D-4D29-A291-200D583687B1}" type="presParOf" srcId="{BD421599-AE40-4D8A-8D47-62C105FEE500}" destId="{40D464A0-547F-4BC0-96FB-01C746009DA6}" srcOrd="0" destOrd="0" presId="urn:microsoft.com/office/officeart/2005/8/layout/hProcess11"/>
    <dgm:cxn modelId="{47851AB4-24ED-4DAE-B62A-D4DE8743A46A}" type="presParOf" srcId="{BD421599-AE40-4D8A-8D47-62C105FEE500}" destId="{46F66657-00AE-4774-9D2C-D96C25A7B09D}" srcOrd="1" destOrd="0" presId="urn:microsoft.com/office/officeart/2005/8/layout/hProcess11"/>
    <dgm:cxn modelId="{1E0A5CF8-777F-4E20-9957-7111A3D1F472}" type="presParOf" srcId="{BD421599-AE40-4D8A-8D47-62C105FEE500}" destId="{86ABBF3A-44C0-4B3F-B527-4BE22038C3DE}" srcOrd="2" destOrd="0" presId="urn:microsoft.com/office/officeart/2005/8/layout/hProcess11"/>
    <dgm:cxn modelId="{58921ED0-3847-41AD-9CA2-2912CC4E7BBC}" type="presParOf" srcId="{872DA31C-417C-4731-BF94-CCD1A7CF7D4C}" destId="{641B0DA6-889B-433D-A0D2-D8C1EE07A9B4}" srcOrd="3" destOrd="0" presId="urn:microsoft.com/office/officeart/2005/8/layout/hProcess11"/>
    <dgm:cxn modelId="{E141BA67-1DCC-443C-A8EF-89681E3AEA37}" type="presParOf" srcId="{872DA31C-417C-4731-BF94-CCD1A7CF7D4C}" destId="{DDCD49E5-91EB-43F1-8EC4-48E92E11FC18}" srcOrd="4" destOrd="0" presId="urn:microsoft.com/office/officeart/2005/8/layout/hProcess11"/>
    <dgm:cxn modelId="{8C6A0E86-13CC-4043-A0D3-8941DE365594}" type="presParOf" srcId="{DDCD49E5-91EB-43F1-8EC4-48E92E11FC18}" destId="{1300AFB7-AD91-4827-A756-15A9A36A9D5B}" srcOrd="0" destOrd="0" presId="urn:microsoft.com/office/officeart/2005/8/layout/hProcess11"/>
    <dgm:cxn modelId="{D64FF9B4-D461-4127-96C7-94E78497A6B4}" type="presParOf" srcId="{DDCD49E5-91EB-43F1-8EC4-48E92E11FC18}" destId="{5F4618A7-650B-45A0-9589-E37ECC7BD767}" srcOrd="1" destOrd="0" presId="urn:microsoft.com/office/officeart/2005/8/layout/hProcess11"/>
    <dgm:cxn modelId="{E04636A0-6531-4ECD-B0D9-3FF8C07540E3}" type="presParOf" srcId="{DDCD49E5-91EB-43F1-8EC4-48E92E11FC18}" destId="{0AFB5844-19AF-4618-8C36-EDD6C955DB1D}" srcOrd="2" destOrd="0" presId="urn:microsoft.com/office/officeart/2005/8/layout/hProcess1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32CBB7-CFA2-48CD-BF90-A7920E3E58A3}">
      <dsp:nvSpPr>
        <dsp:cNvPr id="0" name=""/>
        <dsp:cNvSpPr/>
      </dsp:nvSpPr>
      <dsp:spPr>
        <a:xfrm>
          <a:off x="0" y="712878"/>
          <a:ext cx="4330824" cy="950505"/>
        </a:xfrm>
        <a:prstGeom prst="notchedRightArrow">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4EA8891D-2692-4C8E-B7CA-1EB1EA844461}">
      <dsp:nvSpPr>
        <dsp:cNvPr id="0" name=""/>
        <dsp:cNvSpPr/>
      </dsp:nvSpPr>
      <dsp:spPr>
        <a:xfrm>
          <a:off x="1903" y="0"/>
          <a:ext cx="1256108" cy="95050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s-MX" sz="1400" kern="1200" dirty="0" smtClean="0"/>
            <a:t>1952</a:t>
          </a:r>
        </a:p>
        <a:p>
          <a:pPr lvl="0" algn="ctr" defTabSz="622300">
            <a:lnSpc>
              <a:spcPct val="90000"/>
            </a:lnSpc>
            <a:spcBef>
              <a:spcPct val="0"/>
            </a:spcBef>
            <a:spcAft>
              <a:spcPct val="35000"/>
            </a:spcAft>
          </a:pPr>
          <a:r>
            <a:rPr lang="es-MX" sz="1400" kern="1200" dirty="0" smtClean="0"/>
            <a:t>TADPOLE</a:t>
          </a:r>
          <a:endParaRPr lang="en-US" sz="1400" kern="1200" dirty="0"/>
        </a:p>
      </dsp:txBody>
      <dsp:txXfrm>
        <a:off x="1903" y="0"/>
        <a:ext cx="1256108" cy="950505"/>
      </dsp:txXfrm>
    </dsp:sp>
    <dsp:sp modelId="{FA383A46-7AF0-4465-994C-51F94E0887CC}">
      <dsp:nvSpPr>
        <dsp:cNvPr id="0" name=""/>
        <dsp:cNvSpPr/>
      </dsp:nvSpPr>
      <dsp:spPr>
        <a:xfrm>
          <a:off x="511144" y="1069318"/>
          <a:ext cx="237626" cy="23762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0D464A0-547F-4BC0-96FB-01C746009DA6}">
      <dsp:nvSpPr>
        <dsp:cNvPr id="0" name=""/>
        <dsp:cNvSpPr/>
      </dsp:nvSpPr>
      <dsp:spPr>
        <a:xfrm>
          <a:off x="1320816" y="1425757"/>
          <a:ext cx="1256108" cy="95050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s-MX" sz="1400" kern="1200" dirty="0" smtClean="0"/>
            <a:t>1963</a:t>
          </a:r>
        </a:p>
        <a:p>
          <a:pPr lvl="0" algn="ctr" defTabSz="622300">
            <a:lnSpc>
              <a:spcPct val="90000"/>
            </a:lnSpc>
            <a:spcBef>
              <a:spcPct val="0"/>
            </a:spcBef>
            <a:spcAft>
              <a:spcPct val="35000"/>
            </a:spcAft>
          </a:pPr>
          <a:r>
            <a:rPr lang="es-MX" sz="1400" kern="1200" dirty="0" smtClean="0"/>
            <a:t>CARP</a:t>
          </a:r>
        </a:p>
        <a:p>
          <a:pPr lvl="0" algn="ctr" defTabSz="622300">
            <a:lnSpc>
              <a:spcPct val="90000"/>
            </a:lnSpc>
            <a:spcBef>
              <a:spcPct val="0"/>
            </a:spcBef>
            <a:spcAft>
              <a:spcPct val="35000"/>
            </a:spcAft>
          </a:pPr>
          <a:r>
            <a:rPr lang="es-MX" sz="1400" kern="1200" dirty="0" smtClean="0"/>
            <a:t>(KOI FISH)</a:t>
          </a:r>
          <a:endParaRPr lang="en-US" sz="1400" kern="1200" dirty="0"/>
        </a:p>
      </dsp:txBody>
      <dsp:txXfrm>
        <a:off x="1320816" y="1425757"/>
        <a:ext cx="1256108" cy="950505"/>
      </dsp:txXfrm>
    </dsp:sp>
    <dsp:sp modelId="{46F66657-00AE-4774-9D2C-D96C25A7B09D}">
      <dsp:nvSpPr>
        <dsp:cNvPr id="0" name=""/>
        <dsp:cNvSpPr/>
      </dsp:nvSpPr>
      <dsp:spPr>
        <a:xfrm>
          <a:off x="1830057" y="1069318"/>
          <a:ext cx="237626" cy="23762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300AFB7-AD91-4827-A756-15A9A36A9D5B}">
      <dsp:nvSpPr>
        <dsp:cNvPr id="0" name=""/>
        <dsp:cNvSpPr/>
      </dsp:nvSpPr>
      <dsp:spPr>
        <a:xfrm>
          <a:off x="2639730" y="0"/>
          <a:ext cx="1256108" cy="95050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s-MX" sz="1400" kern="1200" dirty="0" smtClean="0"/>
            <a:t> 1986</a:t>
          </a:r>
        </a:p>
        <a:p>
          <a:pPr lvl="0" algn="ctr" defTabSz="622300">
            <a:lnSpc>
              <a:spcPct val="90000"/>
            </a:lnSpc>
            <a:spcBef>
              <a:spcPct val="0"/>
            </a:spcBef>
            <a:spcAft>
              <a:spcPct val="35000"/>
            </a:spcAft>
          </a:pPr>
          <a:r>
            <a:rPr lang="es-MX" sz="1400" kern="1200" dirty="0" smtClean="0"/>
            <a:t>MOUSE</a:t>
          </a:r>
          <a:endParaRPr lang="en-US" sz="1400" kern="1200" dirty="0"/>
        </a:p>
      </dsp:txBody>
      <dsp:txXfrm>
        <a:off x="2639730" y="0"/>
        <a:ext cx="1256108" cy="950505"/>
      </dsp:txXfrm>
    </dsp:sp>
    <dsp:sp modelId="{5F4618A7-650B-45A0-9589-E37ECC7BD767}">
      <dsp:nvSpPr>
        <dsp:cNvPr id="0" name=""/>
        <dsp:cNvSpPr/>
      </dsp:nvSpPr>
      <dsp:spPr>
        <a:xfrm>
          <a:off x="3148971" y="1069318"/>
          <a:ext cx="237626" cy="23762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32CBB7-CFA2-48CD-BF90-A7920E3E58A3}">
      <dsp:nvSpPr>
        <dsp:cNvPr id="0" name=""/>
        <dsp:cNvSpPr/>
      </dsp:nvSpPr>
      <dsp:spPr>
        <a:xfrm>
          <a:off x="0" y="756083"/>
          <a:ext cx="4330824" cy="1008111"/>
        </a:xfrm>
        <a:prstGeom prst="notchedRightArrow">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4EA8891D-2692-4C8E-B7CA-1EB1EA844461}">
      <dsp:nvSpPr>
        <dsp:cNvPr id="0" name=""/>
        <dsp:cNvSpPr/>
      </dsp:nvSpPr>
      <dsp:spPr>
        <a:xfrm>
          <a:off x="1903" y="0"/>
          <a:ext cx="1256108" cy="100811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s-MX" sz="1600" kern="1200" dirty="0" smtClean="0"/>
            <a:t>1996</a:t>
          </a:r>
        </a:p>
        <a:p>
          <a:pPr lvl="0" algn="ctr" defTabSz="711200">
            <a:lnSpc>
              <a:spcPct val="90000"/>
            </a:lnSpc>
            <a:spcBef>
              <a:spcPct val="0"/>
            </a:spcBef>
            <a:spcAft>
              <a:spcPct val="35000"/>
            </a:spcAft>
          </a:pPr>
          <a:r>
            <a:rPr lang="es-MX" sz="1600" kern="1200" dirty="0" smtClean="0"/>
            <a:t>DOLLY THE SHEEP</a:t>
          </a:r>
          <a:endParaRPr lang="en-US" sz="1600" kern="1200" dirty="0"/>
        </a:p>
      </dsp:txBody>
      <dsp:txXfrm>
        <a:off x="1903" y="0"/>
        <a:ext cx="1256108" cy="1008111"/>
      </dsp:txXfrm>
    </dsp:sp>
    <dsp:sp modelId="{FA383A46-7AF0-4465-994C-51F94E0887CC}">
      <dsp:nvSpPr>
        <dsp:cNvPr id="0" name=""/>
        <dsp:cNvSpPr/>
      </dsp:nvSpPr>
      <dsp:spPr>
        <a:xfrm>
          <a:off x="503943" y="1134126"/>
          <a:ext cx="252027" cy="252027"/>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0D464A0-547F-4BC0-96FB-01C746009DA6}">
      <dsp:nvSpPr>
        <dsp:cNvPr id="0" name=""/>
        <dsp:cNvSpPr/>
      </dsp:nvSpPr>
      <dsp:spPr>
        <a:xfrm>
          <a:off x="1320816" y="1512167"/>
          <a:ext cx="1256108" cy="100811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s-MX" sz="1600" kern="1200" dirty="0" smtClean="0"/>
            <a:t>2000</a:t>
          </a:r>
        </a:p>
        <a:p>
          <a:pPr lvl="0" algn="ctr" defTabSz="711200">
            <a:lnSpc>
              <a:spcPct val="90000"/>
            </a:lnSpc>
            <a:spcBef>
              <a:spcPct val="0"/>
            </a:spcBef>
            <a:spcAft>
              <a:spcPct val="35000"/>
            </a:spcAft>
          </a:pPr>
          <a:r>
            <a:rPr lang="es-MX" sz="1600" kern="1200" dirty="0" smtClean="0"/>
            <a:t>RHESUS</a:t>
          </a:r>
          <a:endParaRPr lang="en-US" sz="1600" kern="1200" dirty="0"/>
        </a:p>
      </dsp:txBody>
      <dsp:txXfrm>
        <a:off x="1320816" y="1512167"/>
        <a:ext cx="1256108" cy="1008111"/>
      </dsp:txXfrm>
    </dsp:sp>
    <dsp:sp modelId="{46F66657-00AE-4774-9D2C-D96C25A7B09D}">
      <dsp:nvSpPr>
        <dsp:cNvPr id="0" name=""/>
        <dsp:cNvSpPr/>
      </dsp:nvSpPr>
      <dsp:spPr>
        <a:xfrm>
          <a:off x="1822856" y="1134126"/>
          <a:ext cx="252027" cy="252027"/>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300AFB7-AD91-4827-A756-15A9A36A9D5B}">
      <dsp:nvSpPr>
        <dsp:cNvPr id="0" name=""/>
        <dsp:cNvSpPr/>
      </dsp:nvSpPr>
      <dsp:spPr>
        <a:xfrm>
          <a:off x="2639730" y="0"/>
          <a:ext cx="1256108" cy="100811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s-MX" sz="1600" kern="1200" dirty="0" smtClean="0"/>
            <a:t> 2001</a:t>
          </a:r>
        </a:p>
        <a:p>
          <a:pPr lvl="0" algn="ctr" defTabSz="711200">
            <a:lnSpc>
              <a:spcPct val="90000"/>
            </a:lnSpc>
            <a:spcBef>
              <a:spcPct val="0"/>
            </a:spcBef>
            <a:spcAft>
              <a:spcPct val="35000"/>
            </a:spcAft>
          </a:pPr>
          <a:r>
            <a:rPr lang="es-MX" sz="1600" kern="1200" dirty="0" smtClean="0"/>
            <a:t>GAUR</a:t>
          </a:r>
          <a:endParaRPr lang="en-US" sz="1600" kern="1200" dirty="0"/>
        </a:p>
      </dsp:txBody>
      <dsp:txXfrm>
        <a:off x="2639730" y="0"/>
        <a:ext cx="1256108" cy="1008111"/>
      </dsp:txXfrm>
    </dsp:sp>
    <dsp:sp modelId="{5F4618A7-650B-45A0-9589-E37ECC7BD767}">
      <dsp:nvSpPr>
        <dsp:cNvPr id="0" name=""/>
        <dsp:cNvSpPr/>
      </dsp:nvSpPr>
      <dsp:spPr>
        <a:xfrm>
          <a:off x="3141770" y="1134126"/>
          <a:ext cx="252027" cy="252027"/>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32CBB7-CFA2-48CD-BF90-A7920E3E58A3}">
      <dsp:nvSpPr>
        <dsp:cNvPr id="0" name=""/>
        <dsp:cNvSpPr/>
      </dsp:nvSpPr>
      <dsp:spPr>
        <a:xfrm>
          <a:off x="0" y="712878"/>
          <a:ext cx="4330824" cy="950505"/>
        </a:xfrm>
        <a:prstGeom prst="notchedRightArrow">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4EA8891D-2692-4C8E-B7CA-1EB1EA844461}">
      <dsp:nvSpPr>
        <dsp:cNvPr id="0" name=""/>
        <dsp:cNvSpPr/>
      </dsp:nvSpPr>
      <dsp:spPr>
        <a:xfrm>
          <a:off x="1903" y="0"/>
          <a:ext cx="1256108" cy="95050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5128" tIns="135128" rIns="135128" bIns="135128" numCol="1" spcCol="1270" anchor="b" anchorCtr="0">
          <a:noAutofit/>
        </a:bodyPr>
        <a:lstStyle/>
        <a:p>
          <a:pPr lvl="0" algn="ctr" defTabSz="844550">
            <a:lnSpc>
              <a:spcPct val="90000"/>
            </a:lnSpc>
            <a:spcBef>
              <a:spcPct val="0"/>
            </a:spcBef>
            <a:spcAft>
              <a:spcPct val="35000"/>
            </a:spcAft>
          </a:pPr>
          <a:r>
            <a:rPr lang="es-MX" sz="1900" kern="1200" dirty="0" smtClean="0"/>
            <a:t>2001</a:t>
          </a:r>
        </a:p>
        <a:p>
          <a:pPr lvl="0" algn="ctr" defTabSz="844550">
            <a:lnSpc>
              <a:spcPct val="90000"/>
            </a:lnSpc>
            <a:spcBef>
              <a:spcPct val="0"/>
            </a:spcBef>
            <a:spcAft>
              <a:spcPct val="35000"/>
            </a:spcAft>
          </a:pPr>
          <a:r>
            <a:rPr lang="es-MX" sz="1900" kern="1200" dirty="0" smtClean="0"/>
            <a:t>CAT</a:t>
          </a:r>
          <a:endParaRPr lang="en-US" sz="1900" kern="1200" dirty="0"/>
        </a:p>
      </dsp:txBody>
      <dsp:txXfrm>
        <a:off x="1903" y="0"/>
        <a:ext cx="1256108" cy="950505"/>
      </dsp:txXfrm>
    </dsp:sp>
    <dsp:sp modelId="{FA383A46-7AF0-4465-994C-51F94E0887CC}">
      <dsp:nvSpPr>
        <dsp:cNvPr id="0" name=""/>
        <dsp:cNvSpPr/>
      </dsp:nvSpPr>
      <dsp:spPr>
        <a:xfrm>
          <a:off x="511144" y="1069318"/>
          <a:ext cx="237626" cy="23762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0D464A0-547F-4BC0-96FB-01C746009DA6}">
      <dsp:nvSpPr>
        <dsp:cNvPr id="0" name=""/>
        <dsp:cNvSpPr/>
      </dsp:nvSpPr>
      <dsp:spPr>
        <a:xfrm>
          <a:off x="1320816" y="1425757"/>
          <a:ext cx="1256108" cy="95050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5128" tIns="135128" rIns="135128" bIns="135128" numCol="1" spcCol="1270" anchor="t" anchorCtr="0">
          <a:noAutofit/>
        </a:bodyPr>
        <a:lstStyle/>
        <a:p>
          <a:pPr lvl="0" algn="ctr" defTabSz="844550">
            <a:lnSpc>
              <a:spcPct val="90000"/>
            </a:lnSpc>
            <a:spcBef>
              <a:spcPct val="0"/>
            </a:spcBef>
            <a:spcAft>
              <a:spcPct val="35000"/>
            </a:spcAft>
          </a:pPr>
          <a:r>
            <a:rPr lang="es-MX" sz="1900" kern="1200" dirty="0" smtClean="0"/>
            <a:t>2005</a:t>
          </a:r>
        </a:p>
        <a:p>
          <a:pPr lvl="0" algn="ctr" defTabSz="844550">
            <a:lnSpc>
              <a:spcPct val="90000"/>
            </a:lnSpc>
            <a:spcBef>
              <a:spcPct val="0"/>
            </a:spcBef>
            <a:spcAft>
              <a:spcPct val="35000"/>
            </a:spcAft>
          </a:pPr>
          <a:r>
            <a:rPr lang="es-MX" sz="1900" kern="1200" dirty="0" smtClean="0"/>
            <a:t>DOG</a:t>
          </a:r>
          <a:endParaRPr lang="en-US" sz="1900" kern="1200" dirty="0"/>
        </a:p>
      </dsp:txBody>
      <dsp:txXfrm>
        <a:off x="1320816" y="1425757"/>
        <a:ext cx="1256108" cy="950505"/>
      </dsp:txXfrm>
    </dsp:sp>
    <dsp:sp modelId="{46F66657-00AE-4774-9D2C-D96C25A7B09D}">
      <dsp:nvSpPr>
        <dsp:cNvPr id="0" name=""/>
        <dsp:cNvSpPr/>
      </dsp:nvSpPr>
      <dsp:spPr>
        <a:xfrm>
          <a:off x="1830057" y="1069318"/>
          <a:ext cx="237626" cy="23762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300AFB7-AD91-4827-A756-15A9A36A9D5B}">
      <dsp:nvSpPr>
        <dsp:cNvPr id="0" name=""/>
        <dsp:cNvSpPr/>
      </dsp:nvSpPr>
      <dsp:spPr>
        <a:xfrm>
          <a:off x="2639730" y="0"/>
          <a:ext cx="1256108" cy="95050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35128" tIns="135128" rIns="135128" bIns="135128" numCol="1" spcCol="1270" anchor="b" anchorCtr="0">
          <a:noAutofit/>
        </a:bodyPr>
        <a:lstStyle/>
        <a:p>
          <a:pPr lvl="0" algn="ctr" defTabSz="844550">
            <a:lnSpc>
              <a:spcPct val="90000"/>
            </a:lnSpc>
            <a:spcBef>
              <a:spcPct val="0"/>
            </a:spcBef>
            <a:spcAft>
              <a:spcPct val="35000"/>
            </a:spcAft>
          </a:pPr>
          <a:r>
            <a:rPr lang="es-MX" sz="1900" kern="1200" dirty="0" smtClean="0"/>
            <a:t>2003</a:t>
          </a:r>
        </a:p>
        <a:p>
          <a:pPr lvl="0" algn="ctr" defTabSz="844550">
            <a:lnSpc>
              <a:spcPct val="90000"/>
            </a:lnSpc>
            <a:spcBef>
              <a:spcPct val="0"/>
            </a:spcBef>
            <a:spcAft>
              <a:spcPct val="35000"/>
            </a:spcAft>
          </a:pPr>
          <a:r>
            <a:rPr lang="es-MX" sz="1900" kern="1200" dirty="0" smtClean="0"/>
            <a:t>HORSE</a:t>
          </a:r>
          <a:endParaRPr lang="en-US" sz="1900" kern="1200" dirty="0"/>
        </a:p>
      </dsp:txBody>
      <dsp:txXfrm>
        <a:off x="2639730" y="0"/>
        <a:ext cx="1256108" cy="950505"/>
      </dsp:txXfrm>
    </dsp:sp>
    <dsp:sp modelId="{5F4618A7-650B-45A0-9589-E37ECC7BD767}">
      <dsp:nvSpPr>
        <dsp:cNvPr id="0" name=""/>
        <dsp:cNvSpPr/>
      </dsp:nvSpPr>
      <dsp:spPr>
        <a:xfrm>
          <a:off x="3148971" y="1069318"/>
          <a:ext cx="237626" cy="23762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32CBB7-CFA2-48CD-BF90-A7920E3E58A3}">
      <dsp:nvSpPr>
        <dsp:cNvPr id="0" name=""/>
        <dsp:cNvSpPr/>
      </dsp:nvSpPr>
      <dsp:spPr>
        <a:xfrm>
          <a:off x="0" y="712878"/>
          <a:ext cx="4330824" cy="950505"/>
        </a:xfrm>
        <a:prstGeom prst="notchedRightArrow">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4EA8891D-2692-4C8E-B7CA-1EB1EA844461}">
      <dsp:nvSpPr>
        <dsp:cNvPr id="0" name=""/>
        <dsp:cNvSpPr/>
      </dsp:nvSpPr>
      <dsp:spPr>
        <a:xfrm>
          <a:off x="1669" y="-50405"/>
          <a:ext cx="1400457" cy="1152126"/>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s-MX" sz="1400" kern="1200" dirty="0" smtClean="0"/>
            <a:t>2009</a:t>
          </a:r>
        </a:p>
        <a:p>
          <a:pPr lvl="0" algn="ctr" defTabSz="622300">
            <a:lnSpc>
              <a:spcPct val="90000"/>
            </a:lnSpc>
            <a:spcBef>
              <a:spcPct val="0"/>
            </a:spcBef>
            <a:spcAft>
              <a:spcPct val="35000"/>
            </a:spcAft>
          </a:pPr>
          <a:r>
            <a:rPr lang="es-MX" sz="1400" kern="1200" dirty="0" smtClean="0"/>
            <a:t>CAMELS</a:t>
          </a:r>
        </a:p>
        <a:p>
          <a:pPr lvl="0" algn="ctr" defTabSz="622300">
            <a:lnSpc>
              <a:spcPct val="90000"/>
            </a:lnSpc>
            <a:spcBef>
              <a:spcPct val="0"/>
            </a:spcBef>
            <a:spcAft>
              <a:spcPct val="35000"/>
            </a:spcAft>
          </a:pPr>
          <a:r>
            <a:rPr lang="es-MX" sz="1400" kern="1200" dirty="0" smtClean="0"/>
            <a:t>WATER BUFFALO</a:t>
          </a:r>
          <a:endParaRPr lang="en-US" sz="1400" kern="1200" dirty="0"/>
        </a:p>
      </dsp:txBody>
      <dsp:txXfrm>
        <a:off x="1669" y="-50405"/>
        <a:ext cx="1400457" cy="1152126"/>
      </dsp:txXfrm>
    </dsp:sp>
    <dsp:sp modelId="{FA383A46-7AF0-4465-994C-51F94E0887CC}">
      <dsp:nvSpPr>
        <dsp:cNvPr id="0" name=""/>
        <dsp:cNvSpPr/>
      </dsp:nvSpPr>
      <dsp:spPr>
        <a:xfrm>
          <a:off x="583084" y="1119723"/>
          <a:ext cx="237626" cy="23762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0D464A0-547F-4BC0-96FB-01C746009DA6}">
      <dsp:nvSpPr>
        <dsp:cNvPr id="0" name=""/>
        <dsp:cNvSpPr/>
      </dsp:nvSpPr>
      <dsp:spPr>
        <a:xfrm>
          <a:off x="1461506" y="1425757"/>
          <a:ext cx="1187593" cy="95050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s-MX" sz="1400" kern="1200" dirty="0" smtClean="0"/>
            <a:t>2011</a:t>
          </a:r>
        </a:p>
        <a:p>
          <a:pPr lvl="0" algn="ctr" defTabSz="622300">
            <a:lnSpc>
              <a:spcPct val="90000"/>
            </a:lnSpc>
            <a:spcBef>
              <a:spcPct val="0"/>
            </a:spcBef>
            <a:spcAft>
              <a:spcPct val="35000"/>
            </a:spcAft>
          </a:pPr>
          <a:r>
            <a:rPr lang="es-MX" sz="1400" kern="1200" dirty="0" smtClean="0"/>
            <a:t>CATTLE</a:t>
          </a:r>
        </a:p>
      </dsp:txBody>
      <dsp:txXfrm>
        <a:off x="1461506" y="1425757"/>
        <a:ext cx="1187593" cy="950505"/>
      </dsp:txXfrm>
    </dsp:sp>
    <dsp:sp modelId="{46F66657-00AE-4774-9D2C-D96C25A7B09D}">
      <dsp:nvSpPr>
        <dsp:cNvPr id="0" name=""/>
        <dsp:cNvSpPr/>
      </dsp:nvSpPr>
      <dsp:spPr>
        <a:xfrm>
          <a:off x="1936489" y="1069318"/>
          <a:ext cx="237626" cy="23762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300AFB7-AD91-4827-A756-15A9A36A9D5B}">
      <dsp:nvSpPr>
        <dsp:cNvPr id="0" name=""/>
        <dsp:cNvSpPr/>
      </dsp:nvSpPr>
      <dsp:spPr>
        <a:xfrm>
          <a:off x="2708479" y="0"/>
          <a:ext cx="1187593" cy="95050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s-MX" sz="1400" kern="1200" dirty="0" smtClean="0"/>
            <a:t>2013</a:t>
          </a:r>
        </a:p>
        <a:p>
          <a:pPr lvl="0" algn="ctr" defTabSz="622300">
            <a:lnSpc>
              <a:spcPct val="90000"/>
            </a:lnSpc>
            <a:spcBef>
              <a:spcPct val="0"/>
            </a:spcBef>
            <a:spcAft>
              <a:spcPct val="35000"/>
            </a:spcAft>
          </a:pPr>
          <a:r>
            <a:rPr lang="es-MX" sz="1400" kern="1200" dirty="0" smtClean="0"/>
            <a:t>PIG</a:t>
          </a:r>
          <a:endParaRPr lang="en-US" sz="1400" kern="1200" dirty="0"/>
        </a:p>
      </dsp:txBody>
      <dsp:txXfrm>
        <a:off x="2708479" y="0"/>
        <a:ext cx="1187593" cy="950505"/>
      </dsp:txXfrm>
    </dsp:sp>
    <dsp:sp modelId="{5F4618A7-650B-45A0-9589-E37ECC7BD767}">
      <dsp:nvSpPr>
        <dsp:cNvPr id="0" name=""/>
        <dsp:cNvSpPr/>
      </dsp:nvSpPr>
      <dsp:spPr>
        <a:xfrm>
          <a:off x="3183462" y="1069318"/>
          <a:ext cx="237626" cy="23762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222B7F-4F67-4912-A29C-1D340F45C755}"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2528755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22B7F-4F67-4912-A29C-1D340F45C755}"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396736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22B7F-4F67-4912-A29C-1D340F45C755}"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3162563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22B7F-4F67-4912-A29C-1D340F45C755}"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1529291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222B7F-4F67-4912-A29C-1D340F45C755}"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273880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222B7F-4F67-4912-A29C-1D340F45C755}" type="datetimeFigureOut">
              <a:rPr lang="en-US" smtClean="0"/>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175774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222B7F-4F67-4912-A29C-1D340F45C755}" type="datetimeFigureOut">
              <a:rPr lang="en-US" smtClean="0"/>
              <a:t>9/10/2014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552893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222B7F-4F67-4912-A29C-1D340F45C755}" type="datetimeFigureOut">
              <a:rPr lang="en-US" smtClean="0"/>
              <a:t>9/10/2014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3661293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22B7F-4F67-4912-A29C-1D340F45C755}" type="datetimeFigureOut">
              <a:rPr lang="en-US" smtClean="0"/>
              <a:t>9/10/2014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2381377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22B7F-4F67-4912-A29C-1D340F45C755}" type="datetimeFigureOut">
              <a:rPr lang="en-US" smtClean="0"/>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847479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22B7F-4F67-4912-A29C-1D340F45C755}" type="datetimeFigureOut">
              <a:rPr lang="en-US" smtClean="0"/>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AA6DB-F13C-48B8-9DC7-62E7B0CA4370}" type="slidenum">
              <a:rPr lang="en-US" smtClean="0"/>
              <a:t>‹#›</a:t>
            </a:fld>
            <a:endParaRPr lang="en-US"/>
          </a:p>
        </p:txBody>
      </p:sp>
    </p:spTree>
    <p:extLst>
      <p:ext uri="{BB962C8B-B14F-4D97-AF65-F5344CB8AC3E}">
        <p14:creationId xmlns:p14="http://schemas.microsoft.com/office/powerpoint/2010/main" val="4148361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22B7F-4F67-4912-A29C-1D340F45C755}" type="datetimeFigureOut">
              <a:rPr lang="en-US" smtClean="0"/>
              <a:t>9/10/2014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BAA6DB-F13C-48B8-9DC7-62E7B0CA4370}" type="slidenum">
              <a:rPr lang="en-US" smtClean="0"/>
              <a:t>‹#›</a:t>
            </a:fld>
            <a:endParaRPr lang="en-US"/>
          </a:p>
        </p:txBody>
      </p:sp>
    </p:spTree>
    <p:extLst>
      <p:ext uri="{BB962C8B-B14F-4D97-AF65-F5344CB8AC3E}">
        <p14:creationId xmlns:p14="http://schemas.microsoft.com/office/powerpoint/2010/main" val="4076752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MX" b="1" dirty="0" smtClean="0"/>
              <a:t>BIOTECHNOLOGY</a:t>
            </a:r>
            <a:endParaRPr lang="en-US" b="1" dirty="0"/>
          </a:p>
        </p:txBody>
      </p:sp>
      <p:sp>
        <p:nvSpPr>
          <p:cNvPr id="3" name="Subtitle 2"/>
          <p:cNvSpPr>
            <a:spLocks noGrp="1"/>
          </p:cNvSpPr>
          <p:nvPr>
            <p:ph type="subTitle" idx="1"/>
          </p:nvPr>
        </p:nvSpPr>
        <p:spPr/>
        <p:txBody>
          <a:bodyPr/>
          <a:lstStyle/>
          <a:p>
            <a:r>
              <a:rPr lang="es-MX" dirty="0" err="1" smtClean="0"/>
              <a:t>Applying</a:t>
            </a:r>
            <a:r>
              <a:rPr lang="es-MX" dirty="0" smtClean="0"/>
              <a:t> </a:t>
            </a:r>
            <a:r>
              <a:rPr lang="es-MX" dirty="0" err="1"/>
              <a:t>S</a:t>
            </a:r>
            <a:r>
              <a:rPr lang="es-MX" dirty="0" err="1" smtClean="0"/>
              <a:t>cience</a:t>
            </a:r>
            <a:r>
              <a:rPr lang="es-MX" dirty="0" smtClean="0"/>
              <a:t> to </a:t>
            </a:r>
            <a:r>
              <a:rPr lang="es-MX" dirty="0" err="1"/>
              <a:t>L</a:t>
            </a:r>
            <a:r>
              <a:rPr lang="es-MX" dirty="0" err="1" smtClean="0"/>
              <a:t>ife</a:t>
            </a:r>
            <a:endParaRPr lang="en-US" dirty="0"/>
          </a:p>
        </p:txBody>
      </p:sp>
    </p:spTree>
    <p:extLst>
      <p:ext uri="{BB962C8B-B14F-4D97-AF65-F5344CB8AC3E}">
        <p14:creationId xmlns:p14="http://schemas.microsoft.com/office/powerpoint/2010/main" val="2102358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s-MX" b="1" i="1" dirty="0" err="1" smtClean="0"/>
              <a:t>Plant</a:t>
            </a:r>
            <a:r>
              <a:rPr lang="es-MX" b="1" i="1" dirty="0" smtClean="0"/>
              <a:t> </a:t>
            </a:r>
            <a:r>
              <a:rPr lang="es-MX" b="1" i="1" dirty="0" err="1" smtClean="0"/>
              <a:t>Cloning</a:t>
            </a:r>
            <a:endParaRPr lang="en-US" b="1" i="1" dirty="0"/>
          </a:p>
        </p:txBody>
      </p:sp>
      <p:sp>
        <p:nvSpPr>
          <p:cNvPr id="3" name="Content Placeholder 2"/>
          <p:cNvSpPr>
            <a:spLocks noGrp="1"/>
          </p:cNvSpPr>
          <p:nvPr>
            <p:ph idx="1"/>
          </p:nvPr>
        </p:nvSpPr>
        <p:spPr>
          <a:xfrm>
            <a:off x="457200" y="1124744"/>
            <a:ext cx="8229600" cy="5256584"/>
          </a:xfrm>
        </p:spPr>
        <p:txBody>
          <a:bodyPr>
            <a:noAutofit/>
          </a:bodyPr>
          <a:lstStyle/>
          <a:p>
            <a:pPr algn="just"/>
            <a:r>
              <a:rPr lang="en-US" sz="2300" i="1" dirty="0"/>
              <a:t>plants technically clone </a:t>
            </a:r>
            <a:r>
              <a:rPr lang="en-US" sz="2300" i="1" dirty="0" smtClean="0"/>
              <a:t>themselves. </a:t>
            </a:r>
            <a:r>
              <a:rPr lang="en-US" sz="2300" i="1" dirty="0"/>
              <a:t>They commonly send a runner through the soil which finally grows into a separate plant and which is genetically identical with the </a:t>
            </a:r>
            <a:r>
              <a:rPr lang="en-US" sz="2300" i="1" dirty="0" smtClean="0"/>
              <a:t>parent plant</a:t>
            </a:r>
            <a:r>
              <a:rPr lang="en-US" sz="2300" i="1" dirty="0"/>
              <a:t>. People can therefore perform plant cloning by cutting of the plant a stem or twig and planting it in soil. Plant cloning is commonly used by horticulturists to obtain plants with specific characteristics such as height, quality or flower color. They however use a different procedure which is called tissue culture and which implies using a small piece of the desired plant and which is grown in a test tube that is able to provide the piece of plant with the nutrients it needs</a:t>
            </a:r>
            <a:r>
              <a:rPr lang="en-US" sz="2300" i="1" dirty="0" smtClean="0"/>
              <a:t>. </a:t>
            </a:r>
            <a:r>
              <a:rPr lang="en-US" sz="2300" i="1" dirty="0"/>
              <a:t>The shoots are furthermore chemically treated as to grow roots which will be planted and will develop into whole plants</a:t>
            </a:r>
            <a:r>
              <a:rPr lang="en-US" sz="2300" i="1" dirty="0" smtClean="0"/>
              <a:t>.</a:t>
            </a:r>
            <a:endParaRPr lang="en-US" sz="2300" dirty="0"/>
          </a:p>
        </p:txBody>
      </p:sp>
    </p:spTree>
    <p:extLst>
      <p:ext uri="{BB962C8B-B14F-4D97-AF65-F5344CB8AC3E}">
        <p14:creationId xmlns:p14="http://schemas.microsoft.com/office/powerpoint/2010/main" val="1779553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i="1" dirty="0"/>
              <a:t>Cloning Extinct </a:t>
            </a:r>
            <a:r>
              <a:rPr lang="en-US" b="1" i="1" dirty="0" smtClean="0"/>
              <a:t>Species</a:t>
            </a:r>
            <a:endParaRPr lang="en-US" dirty="0"/>
          </a:p>
        </p:txBody>
      </p:sp>
      <p:sp>
        <p:nvSpPr>
          <p:cNvPr id="3" name="Content Placeholder 2"/>
          <p:cNvSpPr>
            <a:spLocks noGrp="1"/>
          </p:cNvSpPr>
          <p:nvPr>
            <p:ph idx="1"/>
          </p:nvPr>
        </p:nvSpPr>
        <p:spPr>
          <a:xfrm>
            <a:off x="457200" y="980728"/>
            <a:ext cx="8229600" cy="5145435"/>
          </a:xfrm>
        </p:spPr>
        <p:txBody>
          <a:bodyPr>
            <a:normAutofit fontScale="77500" lnSpcReduction="20000"/>
          </a:bodyPr>
          <a:lstStyle/>
          <a:p>
            <a:r>
              <a:rPr lang="en-US" i="1" dirty="0" smtClean="0"/>
              <a:t>In </a:t>
            </a:r>
            <a:r>
              <a:rPr lang="en-US" i="1" dirty="0"/>
              <a:t>the case of the Woolly Mammoth. </a:t>
            </a:r>
            <a:r>
              <a:rPr lang="en-US" i="1" dirty="0" smtClean="0"/>
              <a:t>The attempts of cloning </a:t>
            </a:r>
            <a:r>
              <a:rPr lang="en-US" i="1" dirty="0"/>
              <a:t>never succeeded however since extracting DNA from frozen organism was highly unsuccessful. Other such attempts, more or less successful took place in 2001 when a cow gave birth to a gaur, endangered Asian species but which died within few days. </a:t>
            </a:r>
            <a:endParaRPr lang="en-US" i="1" dirty="0" smtClean="0"/>
          </a:p>
          <a:p>
            <a:endParaRPr lang="en-US" i="1" dirty="0"/>
          </a:p>
          <a:p>
            <a:r>
              <a:rPr lang="en-US" i="1" dirty="0" smtClean="0"/>
              <a:t>In </a:t>
            </a:r>
            <a:r>
              <a:rPr lang="en-US" i="1" dirty="0"/>
              <a:t>2002, geneticists from an Australian museum had attempted to cloning extinct species, specifically the Tasmanian tiger, a species that had been extinct for about 65 previous years. After 3 years later however the museum announced stopping the procedures as the DNA was visibly degraded to an extent it could not be successfully used in cloning extinct species.</a:t>
            </a:r>
            <a:endParaRPr lang="en-US" dirty="0"/>
          </a:p>
          <a:p>
            <a:endParaRPr lang="en-US" dirty="0"/>
          </a:p>
        </p:txBody>
      </p:sp>
    </p:spTree>
    <p:extLst>
      <p:ext uri="{BB962C8B-B14F-4D97-AF65-F5344CB8AC3E}">
        <p14:creationId xmlns:p14="http://schemas.microsoft.com/office/powerpoint/2010/main" val="3667514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US" b="1" i="1" dirty="0"/>
              <a:t>Cloning Endangered Species</a:t>
            </a:r>
            <a:endParaRPr lang="en-US" dirty="0"/>
          </a:p>
        </p:txBody>
      </p:sp>
      <p:sp>
        <p:nvSpPr>
          <p:cNvPr id="3" name="Content Placeholder 2"/>
          <p:cNvSpPr>
            <a:spLocks noGrp="1"/>
          </p:cNvSpPr>
          <p:nvPr>
            <p:ph idx="1"/>
          </p:nvPr>
        </p:nvSpPr>
        <p:spPr>
          <a:xfrm>
            <a:off x="457200" y="1268760"/>
            <a:ext cx="8229600" cy="5184576"/>
          </a:xfrm>
        </p:spPr>
        <p:txBody>
          <a:bodyPr>
            <a:normAutofit fontScale="85000" lnSpcReduction="20000"/>
          </a:bodyPr>
          <a:lstStyle/>
          <a:p>
            <a:r>
              <a:rPr lang="en-US" i="1" dirty="0"/>
              <a:t>Cloning endangered species is an idea that appeals to many scientists enthusiastic about reversing the effects that humans and nature have had on several species around the globe and which could lead to their extinction. Cloning endangered species is an issue for most conservation biologists and environmentalists mostly because they think this operation could deter donations to help preserve the natural habitat in which these wild species live. An unwritten rule in the world of animal conservation is that conserving the natural habitat in which these species live helps in preserving the species itself as it promotes reproduction. </a:t>
            </a:r>
            <a:endParaRPr lang="en-US" dirty="0"/>
          </a:p>
        </p:txBody>
      </p:sp>
    </p:spTree>
    <p:extLst>
      <p:ext uri="{BB962C8B-B14F-4D97-AF65-F5344CB8AC3E}">
        <p14:creationId xmlns:p14="http://schemas.microsoft.com/office/powerpoint/2010/main" val="3927513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b="1" i="1" dirty="0"/>
              <a:t>Cloning Of </a:t>
            </a:r>
            <a:r>
              <a:rPr lang="en-US" b="1" i="1" dirty="0" smtClean="0"/>
              <a:t>Humans</a:t>
            </a:r>
            <a:endParaRPr lang="en-US" dirty="0"/>
          </a:p>
        </p:txBody>
      </p:sp>
      <p:sp>
        <p:nvSpPr>
          <p:cNvPr id="3" name="Content Placeholder 2"/>
          <p:cNvSpPr>
            <a:spLocks noGrp="1"/>
          </p:cNvSpPr>
          <p:nvPr>
            <p:ph idx="1"/>
          </p:nvPr>
        </p:nvSpPr>
        <p:spPr>
          <a:xfrm>
            <a:off x="457200" y="1124744"/>
            <a:ext cx="8229600" cy="5256584"/>
          </a:xfrm>
        </p:spPr>
        <p:txBody>
          <a:bodyPr>
            <a:normAutofit fontScale="92500" lnSpcReduction="10000"/>
          </a:bodyPr>
          <a:lstStyle/>
          <a:p>
            <a:r>
              <a:rPr lang="en-US" i="1" dirty="0"/>
              <a:t>Two commonly discussed types of human cloning can be distinguished, </a:t>
            </a:r>
            <a:r>
              <a:rPr lang="en-US" i="1" dirty="0" smtClean="0"/>
              <a:t>therapeutic </a:t>
            </a:r>
            <a:r>
              <a:rPr lang="en-US" i="1" dirty="0"/>
              <a:t>cloning and reproductive cloning. The first terms is used to describe the process of cloning in which adult cells are being cloned for therapeutic purposes and for their use in medicine</a:t>
            </a:r>
            <a:r>
              <a:rPr lang="en-US" i="1" dirty="0" smtClean="0"/>
              <a:t>. </a:t>
            </a:r>
            <a:r>
              <a:rPr lang="en-US" i="1" dirty="0"/>
              <a:t>Reproductive cloning on the other hand is the term specifically used to refer to the artificial cloning of humans. </a:t>
            </a:r>
            <a:r>
              <a:rPr lang="en-US" i="1" dirty="0" smtClean="0"/>
              <a:t> Natural </a:t>
            </a:r>
            <a:r>
              <a:rPr lang="en-US" i="1" dirty="0"/>
              <a:t>human cloning does exist </a:t>
            </a:r>
            <a:r>
              <a:rPr lang="en-US" i="1" dirty="0" smtClean="0"/>
              <a:t>as the </a:t>
            </a:r>
            <a:r>
              <a:rPr lang="en-US" i="1" dirty="0"/>
              <a:t>existence of identical twins.</a:t>
            </a:r>
            <a:endParaRPr lang="en-US" dirty="0"/>
          </a:p>
        </p:txBody>
      </p:sp>
    </p:spTree>
    <p:extLst>
      <p:ext uri="{BB962C8B-B14F-4D97-AF65-F5344CB8AC3E}">
        <p14:creationId xmlns:p14="http://schemas.microsoft.com/office/powerpoint/2010/main" val="2487346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About the In Vitro Fertilization (IVF) </a:t>
            </a:r>
            <a:r>
              <a:rPr lang="en-US" b="1" dirty="0" smtClean="0"/>
              <a:t>Process</a:t>
            </a:r>
            <a:endParaRPr lang="en-US"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en-US" dirty="0"/>
              <a:t>In vitro fertilization is a process that can be used when medical conditions prevent the sperm from reaching the egg.  The process requires the following steps:</a:t>
            </a:r>
          </a:p>
          <a:p>
            <a:r>
              <a:rPr lang="en-US" dirty="0"/>
              <a:t>Step One: Ovulation Induction</a:t>
            </a:r>
            <a:endParaRPr lang="en-US" b="1" dirty="0"/>
          </a:p>
          <a:p>
            <a:pPr marL="0" indent="0">
              <a:buNone/>
            </a:pPr>
            <a:r>
              <a:rPr lang="en-US" dirty="0"/>
              <a:t>Fertility drugs, taken through injections, are used to stimulate a woman's ovaries to develop multiple mature eggs</a:t>
            </a:r>
            <a:r>
              <a:rPr lang="en-US" dirty="0" smtClean="0"/>
              <a:t>.</a:t>
            </a:r>
            <a:endParaRPr lang="en-US" dirty="0"/>
          </a:p>
          <a:p>
            <a:r>
              <a:rPr lang="en-US" dirty="0"/>
              <a:t>Step Two: Egg (Oocyte) Retrieval </a:t>
            </a:r>
            <a:endParaRPr lang="en-US" b="1" dirty="0"/>
          </a:p>
          <a:p>
            <a:pPr marL="0" indent="0">
              <a:buNone/>
            </a:pPr>
            <a:r>
              <a:rPr lang="en-US" dirty="0"/>
              <a:t>When the eggs are mature, they are retrieved by an ultrasound-guided procedure that is performed under light anesthesia on an outpatient basis.  During the procedure a needle is placed through the vaginal opening and into the ovaries. </a:t>
            </a:r>
          </a:p>
        </p:txBody>
      </p:sp>
    </p:spTree>
    <p:extLst>
      <p:ext uri="{BB962C8B-B14F-4D97-AF65-F5344CB8AC3E}">
        <p14:creationId xmlns:p14="http://schemas.microsoft.com/office/powerpoint/2010/main" val="4784189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normAutofit fontScale="62500" lnSpcReduction="20000"/>
          </a:bodyPr>
          <a:lstStyle/>
          <a:p>
            <a:r>
              <a:rPr lang="en-US" dirty="0"/>
              <a:t>Step Three: Fertilization in the Lab</a:t>
            </a:r>
            <a:endParaRPr lang="en-US" b="1" dirty="0"/>
          </a:p>
          <a:p>
            <a:pPr marL="0" indent="0">
              <a:buNone/>
            </a:pPr>
            <a:r>
              <a:rPr lang="en-US" dirty="0"/>
              <a:t>Once the eggs arrive in the embryology lab, they are analyzed for maturity and then incubated. At this time, partners are asked to collect a fresh sperm sample, which is then analyzed and treated to isolate the best sperm for insemination. The sperm is then mixed with the eggs or injected directly into the </a:t>
            </a:r>
            <a:r>
              <a:rPr lang="en-US" dirty="0" smtClean="0"/>
              <a:t>eggs.</a:t>
            </a:r>
          </a:p>
          <a:p>
            <a:r>
              <a:rPr lang="en-US" dirty="0" smtClean="0"/>
              <a:t> </a:t>
            </a:r>
            <a:r>
              <a:rPr lang="en-US" dirty="0"/>
              <a:t>Step Four: Embryo Transfer</a:t>
            </a:r>
            <a:endParaRPr lang="en-US" b="1" dirty="0"/>
          </a:p>
          <a:p>
            <a:pPr marL="0" indent="0">
              <a:buNone/>
            </a:pPr>
            <a:r>
              <a:rPr lang="en-US" dirty="0"/>
              <a:t>A few days after the oocytes are retrieved and fertilized in a laboratory, then, the patient will come for the embryo transfer procedure. Embryo transfer is a simple technique and anesthesia is not required. During the actual procedure, a long, thin catheter containing the embryos and a small amount of fluid is passed through the cervix into the uterus, where the embryos are placed.</a:t>
            </a:r>
          </a:p>
          <a:p>
            <a:pPr marL="0" indent="0">
              <a:buNone/>
            </a:pPr>
            <a:r>
              <a:rPr lang="en-US" dirty="0"/>
              <a:t>In five days after the embryo transfer, a blood test is done to monitor hormone levels. A pregnancy test is taken 9 to 11 days after the embryo transfer, and will determine whether the procedure was successful.</a:t>
            </a:r>
          </a:p>
          <a:p>
            <a:r>
              <a:rPr lang="en-US" dirty="0"/>
              <a:t>Embryo Cryopreservation</a:t>
            </a:r>
            <a:endParaRPr lang="en-US" b="1" dirty="0"/>
          </a:p>
          <a:p>
            <a:pPr marL="0" indent="0">
              <a:buNone/>
            </a:pPr>
            <a:r>
              <a:rPr lang="en-US" dirty="0"/>
              <a:t>Sometimes during the IVF process extra embryos develop during the cycle. If the embryos are of acceptable quality, they can be frozen and stored for future transfer.</a:t>
            </a:r>
          </a:p>
        </p:txBody>
      </p:sp>
    </p:spTree>
    <p:extLst>
      <p:ext uri="{BB962C8B-B14F-4D97-AF65-F5344CB8AC3E}">
        <p14:creationId xmlns:p14="http://schemas.microsoft.com/office/powerpoint/2010/main" val="303074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s-MX" dirty="0" smtClean="0"/>
              <a:t>THROUGHLINES</a:t>
            </a:r>
            <a:endParaRPr lang="en-US" dirty="0"/>
          </a:p>
        </p:txBody>
      </p:sp>
      <p:sp>
        <p:nvSpPr>
          <p:cNvPr id="3" name="Content Placeholder 2"/>
          <p:cNvSpPr>
            <a:spLocks noGrp="1"/>
          </p:cNvSpPr>
          <p:nvPr>
            <p:ph idx="1"/>
          </p:nvPr>
        </p:nvSpPr>
        <p:spPr>
          <a:xfrm>
            <a:off x="457200" y="1340768"/>
            <a:ext cx="8229600" cy="5112568"/>
          </a:xfrm>
        </p:spPr>
        <p:txBody>
          <a:bodyPr>
            <a:normAutofit fontScale="62500" lnSpcReduction="20000"/>
          </a:bodyPr>
          <a:lstStyle/>
          <a:p>
            <a:pPr lvl="0"/>
            <a:r>
              <a:rPr lang="en-US" dirty="0"/>
              <a:t>What is Biological Engineering?</a:t>
            </a:r>
          </a:p>
          <a:p>
            <a:pPr lvl="0"/>
            <a:r>
              <a:rPr lang="en-US" dirty="0"/>
              <a:t>Define cloning.  Explain the multiple applications of it.</a:t>
            </a:r>
          </a:p>
          <a:p>
            <a:pPr lvl="0"/>
            <a:r>
              <a:rPr lang="en-US" dirty="0"/>
              <a:t>Through drawings, explain the process of reproductive cloning.</a:t>
            </a:r>
          </a:p>
          <a:p>
            <a:pPr lvl="0"/>
            <a:r>
              <a:rPr lang="en-US" dirty="0"/>
              <a:t>Make a time line with the different animals that have been cloned.</a:t>
            </a:r>
          </a:p>
          <a:p>
            <a:pPr lvl="0"/>
            <a:r>
              <a:rPr lang="en-US" dirty="0"/>
              <a:t>Compare and contrast reproductive cloning and recombinant DNA technology.  Name their applications.</a:t>
            </a:r>
          </a:p>
          <a:p>
            <a:pPr lvl="0"/>
            <a:r>
              <a:rPr lang="en-US" dirty="0"/>
              <a:t>Explain the reason why cloning extinct species is such a hard process.</a:t>
            </a:r>
          </a:p>
          <a:p>
            <a:pPr lvl="0"/>
            <a:r>
              <a:rPr lang="en-US" dirty="0"/>
              <a:t>Describe the process of cloning in plants.</a:t>
            </a:r>
          </a:p>
          <a:p>
            <a:pPr lvl="0"/>
            <a:r>
              <a:rPr lang="en-US" dirty="0"/>
              <a:t>Write a paragraph telling the importance of cloning endangered species.</a:t>
            </a:r>
          </a:p>
          <a:p>
            <a:pPr lvl="0"/>
            <a:r>
              <a:rPr lang="en-US" dirty="0"/>
              <a:t>Define Stem Cells and explain their applications.</a:t>
            </a:r>
          </a:p>
          <a:p>
            <a:pPr lvl="0"/>
            <a:r>
              <a:rPr lang="en-US" dirty="0"/>
              <a:t>List the ways of human cloning.  Is it true that human cloning can happen in nature?  Explain.</a:t>
            </a:r>
          </a:p>
          <a:p>
            <a:pPr lvl="0"/>
            <a:r>
              <a:rPr lang="en-US" dirty="0"/>
              <a:t>By drawings represent the process of in vitro fertilization</a:t>
            </a:r>
            <a:r>
              <a:rPr lang="en-US" dirty="0" smtClean="0"/>
              <a:t>.</a:t>
            </a:r>
            <a:endParaRPr lang="en-US" dirty="0"/>
          </a:p>
        </p:txBody>
      </p:sp>
    </p:spTree>
    <p:extLst>
      <p:ext uri="{BB962C8B-B14F-4D97-AF65-F5344CB8AC3E}">
        <p14:creationId xmlns:p14="http://schemas.microsoft.com/office/powerpoint/2010/main" val="887295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832648"/>
          </a:xfrm>
        </p:spPr>
        <p:txBody>
          <a:bodyPr>
            <a:normAutofit fontScale="70000" lnSpcReduction="20000"/>
          </a:bodyPr>
          <a:lstStyle/>
          <a:p>
            <a:r>
              <a:rPr lang="en-US" sz="3600" i="1" dirty="0"/>
              <a:t>Biological engineering is the application of methods and concepts of mathematics, computer science, physics and chemistry to solve the problems in life science</a:t>
            </a:r>
            <a:r>
              <a:rPr lang="en-US" sz="3600" i="1" dirty="0" smtClean="0"/>
              <a:t>. </a:t>
            </a:r>
          </a:p>
          <a:p>
            <a:pPr marL="0" indent="0">
              <a:buNone/>
            </a:pPr>
            <a:endParaRPr lang="en-US" sz="3600" i="1" dirty="0" smtClean="0"/>
          </a:p>
          <a:p>
            <a:r>
              <a:rPr lang="en-US" sz="3600" i="1" dirty="0" smtClean="0"/>
              <a:t>Bioengineering </a:t>
            </a:r>
            <a:r>
              <a:rPr lang="en-US" sz="3600" i="1" dirty="0"/>
              <a:t>is a science discipline that was founded base on biological sciences. One of its important applications is to analyze and solve problems related to the health of </a:t>
            </a:r>
            <a:r>
              <a:rPr lang="en-US" sz="3600" i="1" dirty="0" smtClean="0"/>
              <a:t>humans, resources supplying and even, conservation.</a:t>
            </a:r>
          </a:p>
          <a:p>
            <a:pPr marL="0" indent="0">
              <a:buNone/>
            </a:pPr>
            <a:endParaRPr lang="en-US" sz="3600" i="1" dirty="0" smtClean="0"/>
          </a:p>
          <a:p>
            <a:r>
              <a:rPr lang="en-US" sz="3600" i="1" dirty="0"/>
              <a:t>Bioengineering has a base that applies the principles of engineering to a large size range of systems and complexities that range from the molecular level such as biochemistry, molecular biology, pharmacology, microbiology, cytology, protein chemistry, neurobiology, etc. </a:t>
            </a:r>
            <a:endParaRPr lang="en-US" sz="3600" dirty="0"/>
          </a:p>
        </p:txBody>
      </p:sp>
    </p:spTree>
    <p:extLst>
      <p:ext uri="{BB962C8B-B14F-4D97-AF65-F5344CB8AC3E}">
        <p14:creationId xmlns:p14="http://schemas.microsoft.com/office/powerpoint/2010/main" val="2690609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s-MX" b="1" dirty="0" err="1" smtClean="0"/>
              <a:t>An</a:t>
            </a:r>
            <a:r>
              <a:rPr lang="es-MX" b="1" dirty="0" smtClean="0"/>
              <a:t> </a:t>
            </a:r>
            <a:r>
              <a:rPr lang="es-MX" b="1" dirty="0" err="1" smtClean="0"/>
              <a:t>Ancient</a:t>
            </a:r>
            <a:r>
              <a:rPr lang="es-MX" b="1" dirty="0" smtClean="0"/>
              <a:t> </a:t>
            </a:r>
            <a:r>
              <a:rPr lang="es-MX" b="1" dirty="0" err="1" smtClean="0"/>
              <a:t>Science</a:t>
            </a:r>
            <a:endParaRPr lang="en-US" b="1" dirty="0"/>
          </a:p>
        </p:txBody>
      </p:sp>
      <p:sp>
        <p:nvSpPr>
          <p:cNvPr id="3" name="Content Placeholder 2"/>
          <p:cNvSpPr>
            <a:spLocks noGrp="1"/>
          </p:cNvSpPr>
          <p:nvPr>
            <p:ph idx="1"/>
          </p:nvPr>
        </p:nvSpPr>
        <p:spPr>
          <a:xfrm>
            <a:off x="457200" y="1124744"/>
            <a:ext cx="8229600" cy="5400600"/>
          </a:xfrm>
        </p:spPr>
        <p:txBody>
          <a:bodyPr>
            <a:normAutofit fontScale="92500"/>
          </a:bodyPr>
          <a:lstStyle/>
          <a:p>
            <a:r>
              <a:rPr lang="es-MX" dirty="0" err="1" smtClean="0"/>
              <a:t>Since</a:t>
            </a:r>
            <a:r>
              <a:rPr lang="es-MX" dirty="0" smtClean="0"/>
              <a:t> human </a:t>
            </a:r>
            <a:r>
              <a:rPr lang="es-MX" dirty="0" err="1" smtClean="0"/>
              <a:t>species</a:t>
            </a:r>
            <a:r>
              <a:rPr lang="es-MX" dirty="0" smtClean="0"/>
              <a:t> </a:t>
            </a:r>
            <a:r>
              <a:rPr lang="es-MX" dirty="0" err="1" smtClean="0"/>
              <a:t>exist</a:t>
            </a:r>
            <a:r>
              <a:rPr lang="es-MX" dirty="0" smtClean="0"/>
              <a:t>, </a:t>
            </a:r>
            <a:r>
              <a:rPr lang="es-MX" dirty="0" err="1" smtClean="0"/>
              <a:t>they</a:t>
            </a:r>
            <a:r>
              <a:rPr lang="es-MX" dirty="0" smtClean="0"/>
              <a:t> </a:t>
            </a:r>
            <a:r>
              <a:rPr lang="es-MX" dirty="0" err="1" smtClean="0"/>
              <a:t>began</a:t>
            </a:r>
            <a:r>
              <a:rPr lang="es-MX" dirty="0" smtClean="0"/>
              <a:t> to observe </a:t>
            </a:r>
            <a:r>
              <a:rPr lang="es-MX" dirty="0" err="1" smtClean="0"/>
              <a:t>their</a:t>
            </a:r>
            <a:r>
              <a:rPr lang="es-MX" dirty="0" smtClean="0"/>
              <a:t> </a:t>
            </a:r>
            <a:r>
              <a:rPr lang="es-MX" dirty="0" err="1" smtClean="0"/>
              <a:t>environment</a:t>
            </a:r>
            <a:r>
              <a:rPr lang="es-MX" dirty="0" smtClean="0"/>
              <a:t>.</a:t>
            </a:r>
            <a:r>
              <a:rPr lang="en-US" dirty="0" smtClean="0"/>
              <a:t>  They needed to find ways to prepare and  to preserve food.  They began to deal with chemistry and transformations of matter in order to survive to </a:t>
            </a:r>
            <a:r>
              <a:rPr lang="en-US" smtClean="0"/>
              <a:t>their environment.</a:t>
            </a:r>
            <a:endParaRPr lang="en-US" dirty="0" smtClean="0"/>
          </a:p>
          <a:p>
            <a:r>
              <a:rPr lang="es-MX" dirty="0" smtClean="0"/>
              <a:t>Bread, </a:t>
            </a:r>
            <a:r>
              <a:rPr lang="es-MX" dirty="0" err="1" smtClean="0"/>
              <a:t>milk</a:t>
            </a:r>
            <a:r>
              <a:rPr lang="es-MX" dirty="0" smtClean="0"/>
              <a:t> </a:t>
            </a:r>
            <a:r>
              <a:rPr lang="es-MX" dirty="0" err="1" smtClean="0"/>
              <a:t>products</a:t>
            </a:r>
            <a:r>
              <a:rPr lang="es-MX" dirty="0" smtClean="0"/>
              <a:t> and </a:t>
            </a:r>
            <a:r>
              <a:rPr lang="es-MX" dirty="0" err="1" smtClean="0"/>
              <a:t>alcoholic</a:t>
            </a:r>
            <a:r>
              <a:rPr lang="es-MX" dirty="0" smtClean="0"/>
              <a:t> </a:t>
            </a:r>
            <a:r>
              <a:rPr lang="es-MX" dirty="0" err="1" smtClean="0"/>
              <a:t>beverages</a:t>
            </a:r>
            <a:r>
              <a:rPr lang="es-MX" dirty="0" smtClean="0"/>
              <a:t> are </a:t>
            </a:r>
            <a:r>
              <a:rPr lang="es-MX" dirty="0" err="1" smtClean="0"/>
              <a:t>based</a:t>
            </a:r>
            <a:r>
              <a:rPr lang="es-MX" dirty="0" smtClean="0"/>
              <a:t> </a:t>
            </a:r>
            <a:r>
              <a:rPr lang="es-MX" dirty="0" err="1" smtClean="0"/>
              <a:t>on</a:t>
            </a:r>
            <a:r>
              <a:rPr lang="es-MX" dirty="0" smtClean="0"/>
              <a:t> </a:t>
            </a:r>
            <a:r>
              <a:rPr lang="es-MX" dirty="0" err="1" smtClean="0"/>
              <a:t>fermentation</a:t>
            </a:r>
            <a:r>
              <a:rPr lang="es-MX" dirty="0" smtClean="0"/>
              <a:t>.</a:t>
            </a:r>
          </a:p>
          <a:p>
            <a:r>
              <a:rPr lang="es-MX" dirty="0" err="1" smtClean="0"/>
              <a:t>Vaccination</a:t>
            </a:r>
            <a:r>
              <a:rPr lang="es-MX" dirty="0" smtClean="0"/>
              <a:t> and </a:t>
            </a:r>
            <a:r>
              <a:rPr lang="es-MX" dirty="0" err="1" smtClean="0"/>
              <a:t>some</a:t>
            </a:r>
            <a:r>
              <a:rPr lang="es-MX" dirty="0" smtClean="0"/>
              <a:t> </a:t>
            </a:r>
            <a:r>
              <a:rPr lang="es-MX" dirty="0" err="1" smtClean="0"/>
              <a:t>other</a:t>
            </a:r>
            <a:r>
              <a:rPr lang="es-MX" dirty="0" smtClean="0"/>
              <a:t> medical </a:t>
            </a:r>
            <a:r>
              <a:rPr lang="es-MX" dirty="0" err="1" smtClean="0"/>
              <a:t>issues</a:t>
            </a:r>
            <a:r>
              <a:rPr lang="es-MX" dirty="0" smtClean="0"/>
              <a:t> are </a:t>
            </a:r>
            <a:r>
              <a:rPr lang="es-MX" dirty="0" err="1" smtClean="0"/>
              <a:t>based</a:t>
            </a:r>
            <a:r>
              <a:rPr lang="es-MX" dirty="0" smtClean="0"/>
              <a:t> </a:t>
            </a:r>
            <a:r>
              <a:rPr lang="es-MX" dirty="0" err="1" smtClean="0"/>
              <a:t>on</a:t>
            </a:r>
            <a:r>
              <a:rPr lang="es-MX" dirty="0" smtClean="0"/>
              <a:t> </a:t>
            </a:r>
            <a:r>
              <a:rPr lang="es-MX" dirty="0" err="1" smtClean="0"/>
              <a:t>protein</a:t>
            </a:r>
            <a:r>
              <a:rPr lang="es-MX" dirty="0" smtClean="0"/>
              <a:t> </a:t>
            </a:r>
            <a:r>
              <a:rPr lang="es-MX" dirty="0" err="1" smtClean="0"/>
              <a:t>synthesis</a:t>
            </a:r>
            <a:r>
              <a:rPr lang="es-MX" dirty="0" smtClean="0"/>
              <a:t> and </a:t>
            </a:r>
            <a:r>
              <a:rPr lang="es-MX" dirty="0" err="1" smtClean="0"/>
              <a:t>cell</a:t>
            </a:r>
            <a:r>
              <a:rPr lang="es-MX" dirty="0" smtClean="0"/>
              <a:t> </a:t>
            </a:r>
            <a:r>
              <a:rPr lang="es-MX" dirty="0" err="1" smtClean="0"/>
              <a:t>divison</a:t>
            </a:r>
            <a:r>
              <a:rPr lang="es-MX" dirty="0" smtClean="0"/>
              <a:t>.</a:t>
            </a:r>
          </a:p>
        </p:txBody>
      </p:sp>
    </p:spTree>
    <p:extLst>
      <p:ext uri="{BB962C8B-B14F-4D97-AF65-F5344CB8AC3E}">
        <p14:creationId xmlns:p14="http://schemas.microsoft.com/office/powerpoint/2010/main" val="1311697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s-MX" b="1" dirty="0" err="1" smtClean="0"/>
              <a:t>Cloning</a:t>
            </a:r>
            <a:endParaRPr lang="en-US" b="1" dirty="0"/>
          </a:p>
        </p:txBody>
      </p:sp>
      <p:sp>
        <p:nvSpPr>
          <p:cNvPr id="3" name="Content Placeholder 2"/>
          <p:cNvSpPr>
            <a:spLocks noGrp="1"/>
          </p:cNvSpPr>
          <p:nvPr>
            <p:ph idx="1"/>
          </p:nvPr>
        </p:nvSpPr>
        <p:spPr>
          <a:xfrm>
            <a:off x="457200" y="1340768"/>
            <a:ext cx="8229600" cy="4785395"/>
          </a:xfrm>
        </p:spPr>
        <p:txBody>
          <a:bodyPr/>
          <a:lstStyle/>
          <a:p>
            <a:r>
              <a:rPr lang="en-US" i="1" dirty="0"/>
              <a:t>I</a:t>
            </a:r>
            <a:r>
              <a:rPr lang="en-US" i="1" dirty="0" smtClean="0"/>
              <a:t>s </a:t>
            </a:r>
            <a:r>
              <a:rPr lang="en-US" i="1" dirty="0"/>
              <a:t>the creation of an identical copy of a life form or organ which is known as reproductive cloning in the scientific world</a:t>
            </a:r>
            <a:r>
              <a:rPr lang="en-US" i="1" dirty="0" smtClean="0"/>
              <a:t>.</a:t>
            </a:r>
          </a:p>
          <a:p>
            <a:pPr marL="0" indent="0">
              <a:buNone/>
            </a:pPr>
            <a:endParaRPr lang="en-US" i="1" dirty="0" smtClean="0"/>
          </a:p>
          <a:p>
            <a:r>
              <a:rPr lang="en-US" i="1" dirty="0" smtClean="0"/>
              <a:t>Many </a:t>
            </a:r>
            <a:r>
              <a:rPr lang="en-US" i="1" dirty="0"/>
              <a:t>scientists that have successfully engaged in animal cloning have noticed complications and illnesses that are present in the cloned species.</a:t>
            </a:r>
            <a:endParaRPr lang="en-US" dirty="0"/>
          </a:p>
        </p:txBody>
      </p:sp>
    </p:spTree>
    <p:extLst>
      <p:ext uri="{BB962C8B-B14F-4D97-AF65-F5344CB8AC3E}">
        <p14:creationId xmlns:p14="http://schemas.microsoft.com/office/powerpoint/2010/main" val="1870818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s-MX" b="1" dirty="0" err="1" smtClean="0"/>
              <a:t>Reproductive</a:t>
            </a:r>
            <a:r>
              <a:rPr lang="es-MX" b="1" dirty="0" smtClean="0"/>
              <a:t> </a:t>
            </a:r>
            <a:r>
              <a:rPr lang="es-MX" b="1" dirty="0" err="1" smtClean="0"/>
              <a:t>Cloning</a:t>
            </a:r>
            <a:endParaRPr lang="en-US" b="1"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en-US" i="1" dirty="0"/>
              <a:t>. This process involves the transfer of DNA molecules from the nucleus of an adult animal cell to an animal egg that has a removed nucleus. The egg that has been reconstructed using the donor cell’s DNA then must be treated with some chemicals to stimulate the cell’s division and once the cell grows enough it is then put inside the uterus of a suitable female host until birth occurs. </a:t>
            </a:r>
            <a:endParaRPr lang="en-US" i="1" dirty="0" smtClean="0"/>
          </a:p>
          <a:p>
            <a:r>
              <a:rPr lang="en-US" i="1" dirty="0"/>
              <a:t>. The clones that come from the reproductive cloning process have differences which are interesting to note</a:t>
            </a:r>
            <a:r>
              <a:rPr lang="en-US" i="1" dirty="0" smtClean="0"/>
              <a:t>. </a:t>
            </a:r>
            <a:r>
              <a:rPr lang="en-US" i="1" dirty="0"/>
              <a:t>The Mitochondria and the cytoplasm of the donor egg serve as power sources for the clone’s cells and these parts of the egg also have their own DNA</a:t>
            </a:r>
            <a:r>
              <a:rPr lang="en-US" i="1" dirty="0" smtClean="0"/>
              <a:t>.</a:t>
            </a:r>
          </a:p>
          <a:p>
            <a:endParaRPr lang="en-US" dirty="0"/>
          </a:p>
        </p:txBody>
      </p:sp>
    </p:spTree>
    <p:extLst>
      <p:ext uri="{BB962C8B-B14F-4D97-AF65-F5344CB8AC3E}">
        <p14:creationId xmlns:p14="http://schemas.microsoft.com/office/powerpoint/2010/main" val="3114816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b="1" i="1" dirty="0"/>
              <a:t>Recombinant DNA </a:t>
            </a:r>
            <a:r>
              <a:rPr lang="en-US" b="1" i="1" dirty="0" smtClean="0"/>
              <a:t>Technology</a:t>
            </a:r>
            <a:endParaRPr lang="en-US" dirty="0"/>
          </a:p>
        </p:txBody>
      </p:sp>
      <p:sp>
        <p:nvSpPr>
          <p:cNvPr id="3" name="Content Placeholder 2"/>
          <p:cNvSpPr>
            <a:spLocks noGrp="1"/>
          </p:cNvSpPr>
          <p:nvPr>
            <p:ph idx="1"/>
          </p:nvPr>
        </p:nvSpPr>
        <p:spPr>
          <a:xfrm>
            <a:off x="457200" y="1124744"/>
            <a:ext cx="8229600" cy="5400600"/>
          </a:xfrm>
        </p:spPr>
        <p:txBody>
          <a:bodyPr>
            <a:normAutofit fontScale="70000" lnSpcReduction="20000"/>
          </a:bodyPr>
          <a:lstStyle/>
          <a:p>
            <a:r>
              <a:rPr lang="en-US" i="1" dirty="0"/>
              <a:t>. This process involves transferring DNA fragments that are of interest to a scientist from one organism to another self replicating </a:t>
            </a:r>
            <a:r>
              <a:rPr lang="en-US" i="1" dirty="0" smtClean="0"/>
              <a:t>element.</a:t>
            </a:r>
          </a:p>
          <a:p>
            <a:pPr marL="0" indent="0">
              <a:buNone/>
            </a:pPr>
            <a:endParaRPr lang="en-US" i="1" dirty="0" smtClean="0"/>
          </a:p>
          <a:p>
            <a:r>
              <a:rPr lang="en-US" i="1" dirty="0"/>
              <a:t>Many scientists who use this type of cloning process may only deal with one particular gene as opposed to cloning animals and the focus on the replication of whole organisms and genes. In order to clone a gene, DNA fragments that house the gene that scientists are interested in become isolated from the chromosomal DNA because of the use of restriction enzymes. After this process is complete the fragment is united with one of the plasmids that is cut with the exact same restriction enzymes. When chromosomal DNA is combined with the cloning vector it is then transformed into recombinant DNA molecules and if these molecules are joined with a suitable host cell then they can be reproduced with the DNA of the host cell.</a:t>
            </a:r>
            <a:endParaRPr lang="en-US" dirty="0"/>
          </a:p>
        </p:txBody>
      </p:sp>
    </p:spTree>
    <p:extLst>
      <p:ext uri="{BB962C8B-B14F-4D97-AF65-F5344CB8AC3E}">
        <p14:creationId xmlns:p14="http://schemas.microsoft.com/office/powerpoint/2010/main" val="3801261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b="1" i="1" dirty="0"/>
              <a:t>Stem Cell </a:t>
            </a:r>
            <a:r>
              <a:rPr lang="en-US" b="1" i="1" dirty="0" smtClean="0"/>
              <a:t>Research</a:t>
            </a:r>
            <a:endParaRPr lang="en-US" dirty="0"/>
          </a:p>
        </p:txBody>
      </p:sp>
      <p:sp>
        <p:nvSpPr>
          <p:cNvPr id="3" name="Content Placeholder 2"/>
          <p:cNvSpPr>
            <a:spLocks noGrp="1"/>
          </p:cNvSpPr>
          <p:nvPr>
            <p:ph idx="1"/>
          </p:nvPr>
        </p:nvSpPr>
        <p:spPr>
          <a:xfrm>
            <a:off x="457200" y="1124744"/>
            <a:ext cx="8229600" cy="5328592"/>
          </a:xfrm>
        </p:spPr>
        <p:txBody>
          <a:bodyPr>
            <a:normAutofit fontScale="85000" lnSpcReduction="20000"/>
          </a:bodyPr>
          <a:lstStyle/>
          <a:p>
            <a:r>
              <a:rPr lang="en-US" i="1" dirty="0"/>
              <a:t>Basically, stem cells are found in every living organism. These are the base level cells that are able to replicate themselves and form more complex structures, such as body organs in a human. Mammals have two types of stem cells, embryonic and adult models. The former group is responsible for developing a mammal to a mature state and the secondary group is responsible for repairing the body after maturity has been reached. </a:t>
            </a:r>
            <a:r>
              <a:rPr lang="en-US" i="1" dirty="0" smtClean="0"/>
              <a:t> </a:t>
            </a:r>
          </a:p>
          <a:p>
            <a:endParaRPr lang="es-MX" i="1" dirty="0"/>
          </a:p>
          <a:p>
            <a:r>
              <a:rPr lang="en-US" i="1" dirty="0"/>
              <a:t>the introduction of these cells could be used to treat a wide variety of medical ailments by pushing the body to repair itself.</a:t>
            </a:r>
            <a:endParaRPr lang="en-US" dirty="0"/>
          </a:p>
        </p:txBody>
      </p:sp>
    </p:spTree>
    <p:extLst>
      <p:ext uri="{BB962C8B-B14F-4D97-AF65-F5344CB8AC3E}">
        <p14:creationId xmlns:p14="http://schemas.microsoft.com/office/powerpoint/2010/main" val="1650330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s-MX" dirty="0" smtClean="0"/>
              <a:t>CLONING TIMELINE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471835"/>
              </p:ext>
            </p:extLst>
          </p:nvPr>
        </p:nvGraphicFramePr>
        <p:xfrm>
          <a:off x="251520" y="1196752"/>
          <a:ext cx="4330824" cy="2376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46799391"/>
              </p:ext>
            </p:extLst>
          </p:nvPr>
        </p:nvGraphicFramePr>
        <p:xfrm>
          <a:off x="4499992" y="1124744"/>
          <a:ext cx="4330824" cy="25202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4088871066"/>
              </p:ext>
            </p:extLst>
          </p:nvPr>
        </p:nvGraphicFramePr>
        <p:xfrm>
          <a:off x="179512" y="3645024"/>
          <a:ext cx="4330824" cy="237626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3751223958"/>
              </p:ext>
            </p:extLst>
          </p:nvPr>
        </p:nvGraphicFramePr>
        <p:xfrm>
          <a:off x="4499992" y="3645024"/>
          <a:ext cx="4330824" cy="2376263"/>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2340320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1511</Words>
  <Application>Microsoft Office PowerPoint</Application>
  <PresentationFormat>On-screen Show (4:3)</PresentationFormat>
  <Paragraphs>88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BIOTECHNOLOGY</vt:lpstr>
      <vt:lpstr>THROUGHLINES</vt:lpstr>
      <vt:lpstr>PowerPoint Presentation</vt:lpstr>
      <vt:lpstr>An Ancient Science</vt:lpstr>
      <vt:lpstr>Cloning</vt:lpstr>
      <vt:lpstr>Reproductive Cloning</vt:lpstr>
      <vt:lpstr>Recombinant DNA Technology</vt:lpstr>
      <vt:lpstr>Stem Cell Research</vt:lpstr>
      <vt:lpstr>CLONING TIMELINE</vt:lpstr>
      <vt:lpstr>Plant Cloning</vt:lpstr>
      <vt:lpstr>Cloning Extinct Species</vt:lpstr>
      <vt:lpstr>Cloning Endangered Species</vt:lpstr>
      <vt:lpstr>Cloning Of Humans</vt:lpstr>
      <vt:lpstr>About the In Vitro Fertilization (IVF) Process</vt:lpstr>
      <vt:lpstr>PowerPoint Presentation</vt:lpstr>
    </vt:vector>
  </TitlesOfParts>
  <Company>COLEGIO GIMNASIO DEL NORTE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dc:creator>
  <cp:lastModifiedBy>maria</cp:lastModifiedBy>
  <cp:revision>11</cp:revision>
  <dcterms:created xsi:type="dcterms:W3CDTF">2014-09-10T13:08:01Z</dcterms:created>
  <dcterms:modified xsi:type="dcterms:W3CDTF">2014-09-10T14:53:46Z</dcterms:modified>
</cp:coreProperties>
</file>